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4" r:id="rId5"/>
    <p:sldMasterId id="2147483667" r:id="rId6"/>
  </p:sldMasterIdLst>
  <p:notesMasterIdLst>
    <p:notesMasterId r:id="rId25"/>
  </p:notesMasterIdLst>
  <p:handoutMasterIdLst>
    <p:handoutMasterId r:id="rId26"/>
  </p:handoutMasterIdLst>
  <p:sldIdLst>
    <p:sldId id="258" r:id="rId7"/>
    <p:sldId id="257" r:id="rId8"/>
    <p:sldId id="267" r:id="rId9"/>
    <p:sldId id="268" r:id="rId10"/>
    <p:sldId id="270" r:id="rId11"/>
    <p:sldId id="271" r:id="rId12"/>
    <p:sldId id="272" r:id="rId13"/>
    <p:sldId id="273" r:id="rId14"/>
    <p:sldId id="274" r:id="rId15"/>
    <p:sldId id="282" r:id="rId16"/>
    <p:sldId id="283" r:id="rId17"/>
    <p:sldId id="287" r:id="rId18"/>
    <p:sldId id="275" r:id="rId19"/>
    <p:sldId id="276" r:id="rId20"/>
    <p:sldId id="277" r:id="rId21"/>
    <p:sldId id="278" r:id="rId22"/>
    <p:sldId id="279" r:id="rId23"/>
    <p:sldId id="280" r:id="rId24"/>
  </p:sldIdLst>
  <p:sldSz cx="12192000" cy="6858000"/>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Tyndall" initials="JT" lastIdx="1" clrIdx="0">
    <p:extLst>
      <p:ext uri="{19B8F6BF-5375-455C-9EA6-DF929625EA0E}">
        <p15:presenceInfo xmlns:p15="http://schemas.microsoft.com/office/powerpoint/2012/main" userId="S::Jonathan.Tyndall@suttontrust.com::71a62389-5db9-462c-8b40-ae3302a556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64891"/>
    <a:srgbClr val="003DCC"/>
    <a:srgbClr val="4BC2AC"/>
    <a:srgbClr val="4DFF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E4143-093B-49E1-B18C-CED587D9DF6B}" v="5" dt="2022-01-11T13:54:51.1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yesha Capati" userId="f856b759-4c15-414a-b592-55ef2a068ace" providerId="ADAL" clId="{7F466F9B-9444-4782-9298-EAECA8693040}"/>
    <pc:docChg chg="undo redo custSel addSld delSld modSld sldOrd">
      <pc:chgData name="Aiyesha Capati" userId="f856b759-4c15-414a-b592-55ef2a068ace" providerId="ADAL" clId="{7F466F9B-9444-4782-9298-EAECA8693040}" dt="2021-11-02T11:21:31.772" v="1168" actId="1076"/>
      <pc:docMkLst>
        <pc:docMk/>
      </pc:docMkLst>
      <pc:sldChg chg="addSp modSp mod ord">
        <pc:chgData name="Aiyesha Capati" userId="f856b759-4c15-414a-b592-55ef2a068ace" providerId="ADAL" clId="{7F466F9B-9444-4782-9298-EAECA8693040}" dt="2021-11-02T11:19:01.404" v="1130"/>
        <pc:sldMkLst>
          <pc:docMk/>
          <pc:sldMk cId="1628875188" sldId="257"/>
        </pc:sldMkLst>
        <pc:spChg chg="mod">
          <ac:chgData name="Aiyesha Capati" userId="f856b759-4c15-414a-b592-55ef2a068ace" providerId="ADAL" clId="{7F466F9B-9444-4782-9298-EAECA8693040}" dt="2021-10-29T14:08:28.533" v="620" actId="2711"/>
          <ac:spMkLst>
            <pc:docMk/>
            <pc:sldMk cId="1628875188" sldId="257"/>
            <ac:spMk id="14" creationId="{113E7CA9-A393-4D50-B11D-AB1ACE82F305}"/>
          </ac:spMkLst>
        </pc:spChg>
        <pc:spChg chg="mod">
          <ac:chgData name="Aiyesha Capati" userId="f856b759-4c15-414a-b592-55ef2a068ace" providerId="ADAL" clId="{7F466F9B-9444-4782-9298-EAECA8693040}" dt="2021-10-29T13:31:48.174" v="30" actId="122"/>
          <ac:spMkLst>
            <pc:docMk/>
            <pc:sldMk cId="1628875188" sldId="257"/>
            <ac:spMk id="25" creationId="{DFC6C848-28F8-4592-95CA-DE7A4BAD8E51}"/>
          </ac:spMkLst>
        </pc:spChg>
        <pc:spChg chg="mod">
          <ac:chgData name="Aiyesha Capati" userId="f856b759-4c15-414a-b592-55ef2a068ace" providerId="ADAL" clId="{7F466F9B-9444-4782-9298-EAECA8693040}" dt="2021-10-29T13:31:48.174" v="30" actId="122"/>
          <ac:spMkLst>
            <pc:docMk/>
            <pc:sldMk cId="1628875188" sldId="257"/>
            <ac:spMk id="26" creationId="{347D0B32-7F64-4E26-A970-2288453C8769}"/>
          </ac:spMkLst>
        </pc:spChg>
        <pc:spChg chg="mod">
          <ac:chgData name="Aiyesha Capati" userId="f856b759-4c15-414a-b592-55ef2a068ace" providerId="ADAL" clId="{7F466F9B-9444-4782-9298-EAECA8693040}" dt="2021-10-29T13:31:59.768" v="33" actId="1076"/>
          <ac:spMkLst>
            <pc:docMk/>
            <pc:sldMk cId="1628875188" sldId="257"/>
            <ac:spMk id="27" creationId="{29F6615E-C071-470A-B03A-D5E784CA11C6}"/>
          </ac:spMkLst>
        </pc:spChg>
        <pc:spChg chg="mod">
          <ac:chgData name="Aiyesha Capati" userId="f856b759-4c15-414a-b592-55ef2a068ace" providerId="ADAL" clId="{7F466F9B-9444-4782-9298-EAECA8693040}" dt="2021-10-29T13:31:48.174" v="30" actId="122"/>
          <ac:spMkLst>
            <pc:docMk/>
            <pc:sldMk cId="1628875188" sldId="257"/>
            <ac:spMk id="28" creationId="{0B12475A-36D0-432C-AECE-0DD34405BC4A}"/>
          </ac:spMkLst>
        </pc:spChg>
        <pc:spChg chg="mod">
          <ac:chgData name="Aiyesha Capati" userId="f856b759-4c15-414a-b592-55ef2a068ace" providerId="ADAL" clId="{7F466F9B-9444-4782-9298-EAECA8693040}" dt="2021-10-29T13:31:48.174" v="30" actId="122"/>
          <ac:spMkLst>
            <pc:docMk/>
            <pc:sldMk cId="1628875188" sldId="257"/>
            <ac:spMk id="29" creationId="{6A0109E5-57B3-49DE-ACD3-31BDB13147F8}"/>
          </ac:spMkLst>
        </pc:spChg>
        <pc:grpChg chg="add mod">
          <ac:chgData name="Aiyesha Capati" userId="f856b759-4c15-414a-b592-55ef2a068ace" providerId="ADAL" clId="{7F466F9B-9444-4782-9298-EAECA8693040}" dt="2021-10-29T13:31:38.275" v="28" actId="1076"/>
          <ac:grpSpMkLst>
            <pc:docMk/>
            <pc:sldMk cId="1628875188" sldId="257"/>
            <ac:grpSpMk id="2" creationId="{54BA8711-B197-4F32-AC31-4DD8AF7E10F9}"/>
          </ac:grpSpMkLst>
        </pc:grpChg>
        <pc:picChg chg="mod">
          <ac:chgData name="Aiyesha Capati" userId="f856b759-4c15-414a-b592-55ef2a068ace" providerId="ADAL" clId="{7F466F9B-9444-4782-9298-EAECA8693040}" dt="2021-10-29T13:31:30.372" v="26" actId="164"/>
          <ac:picMkLst>
            <pc:docMk/>
            <pc:sldMk cId="1628875188" sldId="257"/>
            <ac:picMk id="16" creationId="{2792779B-F8BC-4DFC-8B2E-3A213C8E7CE4}"/>
          </ac:picMkLst>
        </pc:picChg>
        <pc:picChg chg="mod">
          <ac:chgData name="Aiyesha Capati" userId="f856b759-4c15-414a-b592-55ef2a068ace" providerId="ADAL" clId="{7F466F9B-9444-4782-9298-EAECA8693040}" dt="2021-10-29T13:31:30.372" v="26" actId="164"/>
          <ac:picMkLst>
            <pc:docMk/>
            <pc:sldMk cId="1628875188" sldId="257"/>
            <ac:picMk id="18" creationId="{A17C9F05-D5CD-402E-A957-96D774278FC3}"/>
          </ac:picMkLst>
        </pc:picChg>
        <pc:picChg chg="mod">
          <ac:chgData name="Aiyesha Capati" userId="f856b759-4c15-414a-b592-55ef2a068ace" providerId="ADAL" clId="{7F466F9B-9444-4782-9298-EAECA8693040}" dt="2021-10-29T13:31:55.085" v="32" actId="1076"/>
          <ac:picMkLst>
            <pc:docMk/>
            <pc:sldMk cId="1628875188" sldId="257"/>
            <ac:picMk id="20" creationId="{25A71ABD-80F1-419C-894E-FB1A2D512270}"/>
          </ac:picMkLst>
        </pc:picChg>
        <pc:picChg chg="mod">
          <ac:chgData name="Aiyesha Capati" userId="f856b759-4c15-414a-b592-55ef2a068ace" providerId="ADAL" clId="{7F466F9B-9444-4782-9298-EAECA8693040}" dt="2021-10-29T13:31:30.372" v="26" actId="164"/>
          <ac:picMkLst>
            <pc:docMk/>
            <pc:sldMk cId="1628875188" sldId="257"/>
            <ac:picMk id="22" creationId="{E0C70E87-6F43-4748-B6DF-3659E57B9287}"/>
          </ac:picMkLst>
        </pc:picChg>
        <pc:picChg chg="mod">
          <ac:chgData name="Aiyesha Capati" userId="f856b759-4c15-414a-b592-55ef2a068ace" providerId="ADAL" clId="{7F466F9B-9444-4782-9298-EAECA8693040}" dt="2021-10-29T13:31:30.372" v="26" actId="164"/>
          <ac:picMkLst>
            <pc:docMk/>
            <pc:sldMk cId="1628875188" sldId="257"/>
            <ac:picMk id="24" creationId="{C6C0B36D-28F2-4BE3-9EA6-A41F06ACC29B}"/>
          </ac:picMkLst>
        </pc:picChg>
      </pc:sldChg>
      <pc:sldChg chg="addSp delSp modSp mod">
        <pc:chgData name="Aiyesha Capati" userId="f856b759-4c15-414a-b592-55ef2a068ace" providerId="ADAL" clId="{7F466F9B-9444-4782-9298-EAECA8693040}" dt="2021-10-29T13:27:09.378" v="6" actId="12789"/>
        <pc:sldMkLst>
          <pc:docMk/>
          <pc:sldMk cId="46920115" sldId="258"/>
        </pc:sldMkLst>
        <pc:picChg chg="add mod">
          <ac:chgData name="Aiyesha Capati" userId="f856b759-4c15-414a-b592-55ef2a068ace" providerId="ADAL" clId="{7F466F9B-9444-4782-9298-EAECA8693040}" dt="2021-10-29T13:27:09.378" v="6" actId="12789"/>
          <ac:picMkLst>
            <pc:docMk/>
            <pc:sldMk cId="46920115" sldId="258"/>
            <ac:picMk id="4" creationId="{9B300FDF-CAA1-48E3-8AE0-A781698EED8B}"/>
          </ac:picMkLst>
        </pc:picChg>
        <pc:picChg chg="del">
          <ac:chgData name="Aiyesha Capati" userId="f856b759-4c15-414a-b592-55ef2a068ace" providerId="ADAL" clId="{7F466F9B-9444-4782-9298-EAECA8693040}" dt="2021-10-29T13:26:41.925" v="0" actId="478"/>
          <ac:picMkLst>
            <pc:docMk/>
            <pc:sldMk cId="46920115" sldId="258"/>
            <ac:picMk id="8" creationId="{9E2CE857-10BB-4B23-BD22-51864DE6CC80}"/>
          </ac:picMkLst>
        </pc:picChg>
      </pc:sldChg>
      <pc:sldChg chg="addSp modSp mod">
        <pc:chgData name="Aiyesha Capati" userId="f856b759-4c15-414a-b592-55ef2a068ace" providerId="ADAL" clId="{7F466F9B-9444-4782-9298-EAECA8693040}" dt="2021-11-02T11:19:24.014" v="1138" actId="122"/>
        <pc:sldMkLst>
          <pc:docMk/>
          <pc:sldMk cId="2479585361" sldId="268"/>
        </pc:sldMkLst>
        <pc:spChg chg="mod">
          <ac:chgData name="Aiyesha Capati" userId="f856b759-4c15-414a-b592-55ef2a068ace" providerId="ADAL" clId="{7F466F9B-9444-4782-9298-EAECA8693040}" dt="2021-10-29T13:32:28.472" v="40" actId="164"/>
          <ac:spMkLst>
            <pc:docMk/>
            <pc:sldMk cId="2479585361" sldId="268"/>
            <ac:spMk id="2" creationId="{F7DE52C6-2FC6-4021-8617-27C734E59DF0}"/>
          </ac:spMkLst>
        </pc:spChg>
        <pc:spChg chg="mod">
          <ac:chgData name="Aiyesha Capati" userId="f856b759-4c15-414a-b592-55ef2a068ace" providerId="ADAL" clId="{7F466F9B-9444-4782-9298-EAECA8693040}" dt="2021-10-29T13:32:28.472" v="40" actId="164"/>
          <ac:spMkLst>
            <pc:docMk/>
            <pc:sldMk cId="2479585361" sldId="268"/>
            <ac:spMk id="3" creationId="{6CE28DA8-E5F2-4390-8B15-92FE252B73D3}"/>
          </ac:spMkLst>
        </pc:spChg>
        <pc:spChg chg="mod">
          <ac:chgData name="Aiyesha Capati" userId="f856b759-4c15-414a-b592-55ef2a068ace" providerId="ADAL" clId="{7F466F9B-9444-4782-9298-EAECA8693040}" dt="2021-10-29T13:32:28.472" v="40" actId="164"/>
          <ac:spMkLst>
            <pc:docMk/>
            <pc:sldMk cId="2479585361" sldId="268"/>
            <ac:spMk id="4" creationId="{1C94BE87-B92B-48BF-B327-1D32727F6433}"/>
          </ac:spMkLst>
        </pc:spChg>
        <pc:spChg chg="mod">
          <ac:chgData name="Aiyesha Capati" userId="f856b759-4c15-414a-b592-55ef2a068ace" providerId="ADAL" clId="{7F466F9B-9444-4782-9298-EAECA8693040}" dt="2021-10-29T14:08:47.691" v="621" actId="2711"/>
          <ac:spMkLst>
            <pc:docMk/>
            <pc:sldMk cId="2479585361" sldId="268"/>
            <ac:spMk id="5" creationId="{C00B4CE1-4971-444A-93E3-2C7C69E899CB}"/>
          </ac:spMkLst>
        </pc:spChg>
        <pc:spChg chg="mod">
          <ac:chgData name="Aiyesha Capati" userId="f856b759-4c15-414a-b592-55ef2a068ace" providerId="ADAL" clId="{7F466F9B-9444-4782-9298-EAECA8693040}" dt="2021-11-02T11:19:09.757" v="1131" actId="122"/>
          <ac:spMkLst>
            <pc:docMk/>
            <pc:sldMk cId="2479585361" sldId="268"/>
            <ac:spMk id="6" creationId="{B4E750AF-1094-400D-A90F-F5FCD4687B17}"/>
          </ac:spMkLst>
        </pc:spChg>
        <pc:spChg chg="mod">
          <ac:chgData name="Aiyesha Capati" userId="f856b759-4c15-414a-b592-55ef2a068ace" providerId="ADAL" clId="{7F466F9B-9444-4782-9298-EAECA8693040}" dt="2021-10-29T13:32:28.472" v="40" actId="164"/>
          <ac:spMkLst>
            <pc:docMk/>
            <pc:sldMk cId="2479585361" sldId="268"/>
            <ac:spMk id="13" creationId="{3FE883CC-AFF3-4E45-BB7E-44926C5F5627}"/>
          </ac:spMkLst>
        </pc:spChg>
        <pc:spChg chg="mod">
          <ac:chgData name="Aiyesha Capati" userId="f856b759-4c15-414a-b592-55ef2a068ace" providerId="ADAL" clId="{7F466F9B-9444-4782-9298-EAECA8693040}" dt="2021-10-29T13:32:28.472" v="40" actId="164"/>
          <ac:spMkLst>
            <pc:docMk/>
            <pc:sldMk cId="2479585361" sldId="268"/>
            <ac:spMk id="14" creationId="{E5EC4E3E-FD28-4FA1-9BC2-9C8C084FB78D}"/>
          </ac:spMkLst>
        </pc:spChg>
        <pc:spChg chg="mod">
          <ac:chgData name="Aiyesha Capati" userId="f856b759-4c15-414a-b592-55ef2a068ace" providerId="ADAL" clId="{7F466F9B-9444-4782-9298-EAECA8693040}" dt="2021-10-29T13:32:28.472" v="40" actId="164"/>
          <ac:spMkLst>
            <pc:docMk/>
            <pc:sldMk cId="2479585361" sldId="268"/>
            <ac:spMk id="15" creationId="{4D912050-E6EB-49D6-A4F1-5468AD28A3CE}"/>
          </ac:spMkLst>
        </pc:spChg>
        <pc:spChg chg="mod">
          <ac:chgData name="Aiyesha Capati" userId="f856b759-4c15-414a-b592-55ef2a068ace" providerId="ADAL" clId="{7F466F9B-9444-4782-9298-EAECA8693040}" dt="2021-10-29T13:32:28.472" v="40" actId="164"/>
          <ac:spMkLst>
            <pc:docMk/>
            <pc:sldMk cId="2479585361" sldId="268"/>
            <ac:spMk id="16" creationId="{4D303B3D-4984-4249-9CA9-B9285CA06C45}"/>
          </ac:spMkLst>
        </pc:spChg>
        <pc:spChg chg="mod">
          <ac:chgData name="Aiyesha Capati" userId="f856b759-4c15-414a-b592-55ef2a068ace" providerId="ADAL" clId="{7F466F9B-9444-4782-9298-EAECA8693040}" dt="2021-11-02T11:19:19.979" v="1136" actId="20577"/>
          <ac:spMkLst>
            <pc:docMk/>
            <pc:sldMk cId="2479585361" sldId="268"/>
            <ac:spMk id="17" creationId="{66686C78-14C8-40FA-9A1E-64B6F9F19A7E}"/>
          </ac:spMkLst>
        </pc:spChg>
        <pc:spChg chg="mod">
          <ac:chgData name="Aiyesha Capati" userId="f856b759-4c15-414a-b592-55ef2a068ace" providerId="ADAL" clId="{7F466F9B-9444-4782-9298-EAECA8693040}" dt="2021-10-29T13:32:28.472" v="40" actId="164"/>
          <ac:spMkLst>
            <pc:docMk/>
            <pc:sldMk cId="2479585361" sldId="268"/>
            <ac:spMk id="18" creationId="{75EB7865-0C35-44FC-9918-8A3FC685F9C3}"/>
          </ac:spMkLst>
        </pc:spChg>
        <pc:spChg chg="mod">
          <ac:chgData name="Aiyesha Capati" userId="f856b759-4c15-414a-b592-55ef2a068ace" providerId="ADAL" clId="{7F466F9B-9444-4782-9298-EAECA8693040}" dt="2021-11-02T11:19:24.014" v="1138" actId="122"/>
          <ac:spMkLst>
            <pc:docMk/>
            <pc:sldMk cId="2479585361" sldId="268"/>
            <ac:spMk id="19" creationId="{3C948EF0-22CC-47B6-BDE1-91964DF8029C}"/>
          </ac:spMkLst>
        </pc:spChg>
        <pc:spChg chg="mod">
          <ac:chgData name="Aiyesha Capati" userId="f856b759-4c15-414a-b592-55ef2a068ace" providerId="ADAL" clId="{7F466F9B-9444-4782-9298-EAECA8693040}" dt="2021-10-29T13:32:28.472" v="40" actId="164"/>
          <ac:spMkLst>
            <pc:docMk/>
            <pc:sldMk cId="2479585361" sldId="268"/>
            <ac:spMk id="20" creationId="{FA54EA61-9570-4881-AABF-981B8180EC8D}"/>
          </ac:spMkLst>
        </pc:spChg>
        <pc:grpChg chg="add mod">
          <ac:chgData name="Aiyesha Capati" userId="f856b759-4c15-414a-b592-55ef2a068ace" providerId="ADAL" clId="{7F466F9B-9444-4782-9298-EAECA8693040}" dt="2021-10-29T13:32:45.635" v="52" actId="1035"/>
          <ac:grpSpMkLst>
            <pc:docMk/>
            <pc:sldMk cId="2479585361" sldId="268"/>
            <ac:grpSpMk id="7" creationId="{8A7FCB4B-B459-4AF5-BCEF-7C7E643AE44D}"/>
          </ac:grpSpMkLst>
        </pc:grpChg>
      </pc:sldChg>
      <pc:sldChg chg="addSp delSp modSp mod modNotesTx">
        <pc:chgData name="Aiyesha Capati" userId="f856b759-4c15-414a-b592-55ef2a068ace" providerId="ADAL" clId="{7F466F9B-9444-4782-9298-EAECA8693040}" dt="2021-10-29T14:30:43.367" v="992" actId="15"/>
        <pc:sldMkLst>
          <pc:docMk/>
          <pc:sldMk cId="2837301762" sldId="270"/>
        </pc:sldMkLst>
        <pc:spChg chg="add del mod">
          <ac:chgData name="Aiyesha Capati" userId="f856b759-4c15-414a-b592-55ef2a068ace" providerId="ADAL" clId="{7F466F9B-9444-4782-9298-EAECA8693040}" dt="2021-10-29T13:43:05.580" v="235" actId="21"/>
          <ac:spMkLst>
            <pc:docMk/>
            <pc:sldMk cId="2837301762" sldId="270"/>
            <ac:spMk id="4" creationId="{3833A765-BF86-4BE0-B69F-5C88EFB17B3A}"/>
          </ac:spMkLst>
        </pc:spChg>
        <pc:spChg chg="mod">
          <ac:chgData name="Aiyesha Capati" userId="f856b759-4c15-414a-b592-55ef2a068ace" providerId="ADAL" clId="{7F466F9B-9444-4782-9298-EAECA8693040}" dt="2021-10-29T13:35:02.583" v="85" actId="164"/>
          <ac:spMkLst>
            <pc:docMk/>
            <pc:sldMk cId="2837301762" sldId="270"/>
            <ac:spMk id="22" creationId="{DA426738-BE88-4393-A13F-ACEB2CCCE5BF}"/>
          </ac:spMkLst>
        </pc:spChg>
        <pc:spChg chg="mod">
          <ac:chgData name="Aiyesha Capati" userId="f856b759-4c15-414a-b592-55ef2a068ace" providerId="ADAL" clId="{7F466F9B-9444-4782-9298-EAECA8693040}" dt="2021-10-29T13:35:02.583" v="85" actId="164"/>
          <ac:spMkLst>
            <pc:docMk/>
            <pc:sldMk cId="2837301762" sldId="270"/>
            <ac:spMk id="23" creationId="{766C42A1-C50A-454A-AAD2-3A738AD8625E}"/>
          </ac:spMkLst>
        </pc:spChg>
        <pc:spChg chg="mod">
          <ac:chgData name="Aiyesha Capati" userId="f856b759-4c15-414a-b592-55ef2a068ace" providerId="ADAL" clId="{7F466F9B-9444-4782-9298-EAECA8693040}" dt="2021-10-29T13:35:02.583" v="85" actId="164"/>
          <ac:spMkLst>
            <pc:docMk/>
            <pc:sldMk cId="2837301762" sldId="270"/>
            <ac:spMk id="24" creationId="{64960746-D263-4FA7-A431-87D7A4417735}"/>
          </ac:spMkLst>
        </pc:spChg>
        <pc:grpChg chg="add mod">
          <ac:chgData name="Aiyesha Capati" userId="f856b759-4c15-414a-b592-55ef2a068ace" providerId="ADAL" clId="{7F466F9B-9444-4782-9298-EAECA8693040}" dt="2021-10-29T13:35:02.583" v="85" actId="164"/>
          <ac:grpSpMkLst>
            <pc:docMk/>
            <pc:sldMk cId="2837301762" sldId="270"/>
            <ac:grpSpMk id="2" creationId="{8A607626-908D-49D7-AB16-D0AF1F94BA14}"/>
          </ac:grpSpMkLst>
        </pc:grpChg>
        <pc:grpChg chg="add mod">
          <ac:chgData name="Aiyesha Capati" userId="f856b759-4c15-414a-b592-55ef2a068ace" providerId="ADAL" clId="{7F466F9B-9444-4782-9298-EAECA8693040}" dt="2021-10-29T13:35:10.056" v="87" actId="1076"/>
          <ac:grpSpMkLst>
            <pc:docMk/>
            <pc:sldMk cId="2837301762" sldId="270"/>
            <ac:grpSpMk id="5" creationId="{D9088E22-69A4-4347-B9A6-E08140DBC2BD}"/>
          </ac:grpSpMkLst>
        </pc:grpChg>
        <pc:picChg chg="mod">
          <ac:chgData name="Aiyesha Capati" userId="f856b759-4c15-414a-b592-55ef2a068ace" providerId="ADAL" clId="{7F466F9B-9444-4782-9298-EAECA8693040}" dt="2021-10-29T13:33:33.607" v="62" actId="164"/>
          <ac:picMkLst>
            <pc:docMk/>
            <pc:sldMk cId="2837301762" sldId="270"/>
            <ac:picMk id="19" creationId="{7F2D8FF0-297D-4464-9BCD-4EAA4086657C}"/>
          </ac:picMkLst>
        </pc:picChg>
        <pc:picChg chg="mod">
          <ac:chgData name="Aiyesha Capati" userId="f856b759-4c15-414a-b592-55ef2a068ace" providerId="ADAL" clId="{7F466F9B-9444-4782-9298-EAECA8693040}" dt="2021-10-29T13:33:33.607" v="62" actId="164"/>
          <ac:picMkLst>
            <pc:docMk/>
            <pc:sldMk cId="2837301762" sldId="270"/>
            <ac:picMk id="20" creationId="{4632C2BD-9191-47D3-A56E-AF179CA369C7}"/>
          </ac:picMkLst>
        </pc:picChg>
        <pc:picChg chg="mod">
          <ac:chgData name="Aiyesha Capati" userId="f856b759-4c15-414a-b592-55ef2a068ace" providerId="ADAL" clId="{7F466F9B-9444-4782-9298-EAECA8693040}" dt="2021-10-29T13:33:33.607" v="62" actId="164"/>
          <ac:picMkLst>
            <pc:docMk/>
            <pc:sldMk cId="2837301762" sldId="270"/>
            <ac:picMk id="21" creationId="{255BE7AB-684B-4F73-B8B8-91110526D77A}"/>
          </ac:picMkLst>
        </pc:picChg>
      </pc:sldChg>
      <pc:sldChg chg="addSp delSp modSp mod">
        <pc:chgData name="Aiyesha Capati" userId="f856b759-4c15-414a-b592-55ef2a068ace" providerId="ADAL" clId="{7F466F9B-9444-4782-9298-EAECA8693040}" dt="2021-10-29T13:53:11.676" v="369" actId="1035"/>
        <pc:sldMkLst>
          <pc:docMk/>
          <pc:sldMk cId="2775899592" sldId="271"/>
        </pc:sldMkLst>
        <pc:spChg chg="add del mod">
          <ac:chgData name="Aiyesha Capati" userId="f856b759-4c15-414a-b592-55ef2a068ace" providerId="ADAL" clId="{7F466F9B-9444-4782-9298-EAECA8693040}" dt="2021-10-29T13:39:40.332" v="193" actId="478"/>
          <ac:spMkLst>
            <pc:docMk/>
            <pc:sldMk cId="2775899592" sldId="271"/>
            <ac:spMk id="4" creationId="{921BE7E2-9247-4CD8-A2FD-D954520CB389}"/>
          </ac:spMkLst>
        </pc:spChg>
        <pc:spChg chg="add del mod">
          <ac:chgData name="Aiyesha Capati" userId="f856b759-4c15-414a-b592-55ef2a068ace" providerId="ADAL" clId="{7F466F9B-9444-4782-9298-EAECA8693040}" dt="2021-10-29T13:41:12.721" v="205" actId="478"/>
          <ac:spMkLst>
            <pc:docMk/>
            <pc:sldMk cId="2775899592" sldId="271"/>
            <ac:spMk id="5" creationId="{A21B9FB4-D396-491B-908C-3824FBBB19EB}"/>
          </ac:spMkLst>
        </pc:spChg>
        <pc:spChg chg="add del">
          <ac:chgData name="Aiyesha Capati" userId="f856b759-4c15-414a-b592-55ef2a068ace" providerId="ADAL" clId="{7F466F9B-9444-4782-9298-EAECA8693040}" dt="2021-10-29T13:42:33.974" v="227" actId="21"/>
          <ac:spMkLst>
            <pc:docMk/>
            <pc:sldMk cId="2775899592" sldId="271"/>
            <ac:spMk id="6" creationId="{F4284A30-8B92-4423-983D-1A17FDBA396D}"/>
          </ac:spMkLst>
        </pc:spChg>
        <pc:spChg chg="mod">
          <ac:chgData name="Aiyesha Capati" userId="f856b759-4c15-414a-b592-55ef2a068ace" providerId="ADAL" clId="{7F466F9B-9444-4782-9298-EAECA8693040}" dt="2021-10-29T13:35:44.532" v="95" actId="20577"/>
          <ac:spMkLst>
            <pc:docMk/>
            <pc:sldMk cId="2775899592" sldId="271"/>
            <ac:spMk id="11" creationId="{A555CC9F-A396-4073-AC9F-C1C15B99CF16}"/>
          </ac:spMkLst>
        </pc:spChg>
        <pc:spChg chg="add del mod">
          <ac:chgData name="Aiyesha Capati" userId="f856b759-4c15-414a-b592-55ef2a068ace" providerId="ADAL" clId="{7F466F9B-9444-4782-9298-EAECA8693040}" dt="2021-10-29T13:37:29.033" v="137" actId="478"/>
          <ac:spMkLst>
            <pc:docMk/>
            <pc:sldMk cId="2775899592" sldId="271"/>
            <ac:spMk id="13" creationId="{29A21F8D-3D74-491C-87E9-0D5F79456C24}"/>
          </ac:spMkLst>
        </pc:spChg>
        <pc:spChg chg="mod">
          <ac:chgData name="Aiyesha Capati" userId="f856b759-4c15-414a-b592-55ef2a068ace" providerId="ADAL" clId="{7F466F9B-9444-4782-9298-EAECA8693040}" dt="2021-10-29T13:39:32.844" v="192" actId="14100"/>
          <ac:spMkLst>
            <pc:docMk/>
            <pc:sldMk cId="2775899592" sldId="271"/>
            <ac:spMk id="17" creationId="{81854F47-E0C4-45C2-85BA-5539B54A74E8}"/>
          </ac:spMkLst>
        </pc:spChg>
        <pc:spChg chg="mod">
          <ac:chgData name="Aiyesha Capati" userId="f856b759-4c15-414a-b592-55ef2a068ace" providerId="ADAL" clId="{7F466F9B-9444-4782-9298-EAECA8693040}" dt="2021-10-29T13:53:11.676" v="369" actId="1035"/>
          <ac:spMkLst>
            <pc:docMk/>
            <pc:sldMk cId="2775899592" sldId="271"/>
            <ac:spMk id="26" creationId="{F47B47A0-B95F-47F7-AD0D-BC53BA206080}"/>
          </ac:spMkLst>
        </pc:spChg>
        <pc:grpChg chg="add mod">
          <ac:chgData name="Aiyesha Capati" userId="f856b759-4c15-414a-b592-55ef2a068ace" providerId="ADAL" clId="{7F466F9B-9444-4782-9298-EAECA8693040}" dt="2021-10-29T13:41:44.257" v="223" actId="1037"/>
          <ac:grpSpMkLst>
            <pc:docMk/>
            <pc:sldMk cId="2775899592" sldId="271"/>
            <ac:grpSpMk id="2" creationId="{550BEB4C-6B37-49C9-9506-EBB40DF84E70}"/>
          </ac:grpSpMkLst>
        </pc:grpChg>
        <pc:picChg chg="mod">
          <ac:chgData name="Aiyesha Capati" userId="f856b759-4c15-414a-b592-55ef2a068ace" providerId="ADAL" clId="{7F466F9B-9444-4782-9298-EAECA8693040}" dt="2021-10-29T13:40:10.688" v="198" actId="1076"/>
          <ac:picMkLst>
            <pc:docMk/>
            <pc:sldMk cId="2775899592" sldId="271"/>
            <ac:picMk id="7" creationId="{98CD88D3-E485-48DD-B0D6-0F4571831159}"/>
          </ac:picMkLst>
        </pc:picChg>
        <pc:picChg chg="mod">
          <ac:chgData name="Aiyesha Capati" userId="f856b759-4c15-414a-b592-55ef2a068ace" providerId="ADAL" clId="{7F466F9B-9444-4782-9298-EAECA8693040}" dt="2021-10-29T13:37:54.733" v="142" actId="164"/>
          <ac:picMkLst>
            <pc:docMk/>
            <pc:sldMk cId="2775899592" sldId="271"/>
            <ac:picMk id="9" creationId="{EEEF4B59-97DF-4CA5-8D3A-8A5511AB478F}"/>
          </ac:picMkLst>
        </pc:picChg>
        <pc:picChg chg="mod">
          <ac:chgData name="Aiyesha Capati" userId="f856b759-4c15-414a-b592-55ef2a068ace" providerId="ADAL" clId="{7F466F9B-9444-4782-9298-EAECA8693040}" dt="2021-10-29T13:37:54.733" v="142" actId="164"/>
          <ac:picMkLst>
            <pc:docMk/>
            <pc:sldMk cId="2775899592" sldId="271"/>
            <ac:picMk id="14" creationId="{111D88E8-7D1B-4E68-A5E6-E951AB2248C1}"/>
          </ac:picMkLst>
        </pc:picChg>
        <pc:picChg chg="mod">
          <ac:chgData name="Aiyesha Capati" userId="f856b759-4c15-414a-b592-55ef2a068ace" providerId="ADAL" clId="{7F466F9B-9444-4782-9298-EAECA8693040}" dt="2021-10-29T13:40:10.688" v="198" actId="1076"/>
          <ac:picMkLst>
            <pc:docMk/>
            <pc:sldMk cId="2775899592" sldId="271"/>
            <ac:picMk id="25" creationId="{DDEB1236-2DED-4475-B8F2-B35CD4342F1B}"/>
          </ac:picMkLst>
        </pc:picChg>
      </pc:sldChg>
      <pc:sldChg chg="addSp delSp modSp mod">
        <pc:chgData name="Aiyesha Capati" userId="f856b759-4c15-414a-b592-55ef2a068ace" providerId="ADAL" clId="{7F466F9B-9444-4782-9298-EAECA8693040}" dt="2021-10-29T13:47:29.755" v="305" actId="21"/>
        <pc:sldMkLst>
          <pc:docMk/>
          <pc:sldMk cId="3632360009" sldId="272"/>
        </pc:sldMkLst>
        <pc:spChg chg="add del mod">
          <ac:chgData name="Aiyesha Capati" userId="f856b759-4c15-414a-b592-55ef2a068ace" providerId="ADAL" clId="{7F466F9B-9444-4782-9298-EAECA8693040}" dt="2021-10-29T13:47:29.755" v="305" actId="21"/>
          <ac:spMkLst>
            <pc:docMk/>
            <pc:sldMk cId="3632360009" sldId="272"/>
            <ac:spMk id="7" creationId="{10E578AF-D90E-4783-ABED-C959ED7F088C}"/>
          </ac:spMkLst>
        </pc:spChg>
        <pc:spChg chg="mod">
          <ac:chgData name="Aiyesha Capati" userId="f856b759-4c15-414a-b592-55ef2a068ace" providerId="ADAL" clId="{7F466F9B-9444-4782-9298-EAECA8693040}" dt="2021-10-29T13:35:53.035" v="101" actId="20577"/>
          <ac:spMkLst>
            <pc:docMk/>
            <pc:sldMk cId="3632360009" sldId="272"/>
            <ac:spMk id="11" creationId="{A555CC9F-A396-4073-AC9F-C1C15B99CF16}"/>
          </ac:spMkLst>
        </pc:spChg>
        <pc:spChg chg="add del mod">
          <ac:chgData name="Aiyesha Capati" userId="f856b759-4c15-414a-b592-55ef2a068ace" providerId="ADAL" clId="{7F466F9B-9444-4782-9298-EAECA8693040}" dt="2021-10-29T13:45:32.654" v="269" actId="478"/>
          <ac:spMkLst>
            <pc:docMk/>
            <pc:sldMk cId="3632360009" sldId="272"/>
            <ac:spMk id="14" creationId="{6A7A1B5F-5C0D-46D5-A6E2-399037C5D041}"/>
          </ac:spMkLst>
        </pc:spChg>
        <pc:spChg chg="mod topLvl">
          <ac:chgData name="Aiyesha Capati" userId="f856b759-4c15-414a-b592-55ef2a068ace" providerId="ADAL" clId="{7F466F9B-9444-4782-9298-EAECA8693040}" dt="2021-10-29T13:45:42.059" v="270" actId="164"/>
          <ac:spMkLst>
            <pc:docMk/>
            <pc:sldMk cId="3632360009" sldId="272"/>
            <ac:spMk id="17" creationId="{81854F47-E0C4-45C2-85BA-5539B54A74E8}"/>
          </ac:spMkLst>
        </pc:spChg>
        <pc:spChg chg="mod">
          <ac:chgData name="Aiyesha Capati" userId="f856b759-4c15-414a-b592-55ef2a068ace" providerId="ADAL" clId="{7F466F9B-9444-4782-9298-EAECA8693040}" dt="2021-10-29T13:42:49.260" v="230"/>
          <ac:spMkLst>
            <pc:docMk/>
            <pc:sldMk cId="3632360009" sldId="272"/>
            <ac:spMk id="20" creationId="{6DCA1D32-9C3B-4A60-86C4-C4389860F955}"/>
          </ac:spMkLst>
        </pc:spChg>
        <pc:spChg chg="mod">
          <ac:chgData name="Aiyesha Capati" userId="f856b759-4c15-414a-b592-55ef2a068ace" providerId="ADAL" clId="{7F466F9B-9444-4782-9298-EAECA8693040}" dt="2021-10-29T13:42:49.260" v="230"/>
          <ac:spMkLst>
            <pc:docMk/>
            <pc:sldMk cId="3632360009" sldId="272"/>
            <ac:spMk id="22" creationId="{F2A3E9C0-B759-44EB-8DE5-5A07754EE895}"/>
          </ac:spMkLst>
        </pc:spChg>
        <pc:spChg chg="add del mod">
          <ac:chgData name="Aiyesha Capati" userId="f856b759-4c15-414a-b592-55ef2a068ace" providerId="ADAL" clId="{7F466F9B-9444-4782-9298-EAECA8693040}" dt="2021-10-29T13:45:09.691" v="264" actId="478"/>
          <ac:spMkLst>
            <pc:docMk/>
            <pc:sldMk cId="3632360009" sldId="272"/>
            <ac:spMk id="23" creationId="{9551532F-C8AB-4753-98AC-E38A00C0629D}"/>
          </ac:spMkLst>
        </pc:spChg>
        <pc:spChg chg="mod topLvl">
          <ac:chgData name="Aiyesha Capati" userId="f856b759-4c15-414a-b592-55ef2a068ace" providerId="ADAL" clId="{7F466F9B-9444-4782-9298-EAECA8693040}" dt="2021-10-29T13:45:42.059" v="270" actId="164"/>
          <ac:spMkLst>
            <pc:docMk/>
            <pc:sldMk cId="3632360009" sldId="272"/>
            <ac:spMk id="26" creationId="{F47B47A0-B95F-47F7-AD0D-BC53BA206080}"/>
          </ac:spMkLst>
        </pc:spChg>
        <pc:grpChg chg="add del mod">
          <ac:chgData name="Aiyesha Capati" userId="f856b759-4c15-414a-b592-55ef2a068ace" providerId="ADAL" clId="{7F466F9B-9444-4782-9298-EAECA8693040}" dt="2021-10-29T13:43:36.644" v="245" actId="165"/>
          <ac:grpSpMkLst>
            <pc:docMk/>
            <pc:sldMk cId="3632360009" sldId="272"/>
            <ac:grpSpMk id="2" creationId="{7A2AA736-864F-4414-AD0F-74A84506EE88}"/>
          </ac:grpSpMkLst>
        </pc:grpChg>
        <pc:grpChg chg="add mod">
          <ac:chgData name="Aiyesha Capati" userId="f856b759-4c15-414a-b592-55ef2a068ace" providerId="ADAL" clId="{7F466F9B-9444-4782-9298-EAECA8693040}" dt="2021-10-29T13:45:47.711" v="283" actId="1036"/>
          <ac:grpSpMkLst>
            <pc:docMk/>
            <pc:sldMk cId="3632360009" sldId="272"/>
            <ac:grpSpMk id="5" creationId="{1F50B079-CCCB-46F5-8DD1-BF5CC5A74B1C}"/>
          </ac:grpSpMkLst>
        </pc:grpChg>
        <pc:grpChg chg="add del mod">
          <ac:chgData name="Aiyesha Capati" userId="f856b759-4c15-414a-b592-55ef2a068ace" providerId="ADAL" clId="{7F466F9B-9444-4782-9298-EAECA8693040}" dt="2021-10-29T13:42:57.873" v="233" actId="478"/>
          <ac:grpSpMkLst>
            <pc:docMk/>
            <pc:sldMk cId="3632360009" sldId="272"/>
            <ac:grpSpMk id="15" creationId="{A538B139-5E3F-4BAF-821B-FCE2A2DDBCCE}"/>
          </ac:grpSpMkLst>
        </pc:grpChg>
        <pc:picChg chg="mod topLvl">
          <ac:chgData name="Aiyesha Capati" userId="f856b759-4c15-414a-b592-55ef2a068ace" providerId="ADAL" clId="{7F466F9B-9444-4782-9298-EAECA8693040}" dt="2021-10-29T13:45:42.059" v="270" actId="164"/>
          <ac:picMkLst>
            <pc:docMk/>
            <pc:sldMk cId="3632360009" sldId="272"/>
            <ac:picMk id="4" creationId="{538F7187-202E-48A3-ABCB-741534F6EA7B}"/>
          </ac:picMkLst>
        </pc:picChg>
        <pc:picChg chg="mod topLvl">
          <ac:chgData name="Aiyesha Capati" userId="f856b759-4c15-414a-b592-55ef2a068ace" providerId="ADAL" clId="{7F466F9B-9444-4782-9298-EAECA8693040}" dt="2021-10-29T13:45:42.059" v="270" actId="164"/>
          <ac:picMkLst>
            <pc:docMk/>
            <pc:sldMk cId="3632360009" sldId="272"/>
            <ac:picMk id="6" creationId="{54B10024-47A3-4613-915B-BD3B649638E2}"/>
          </ac:picMkLst>
        </pc:picChg>
        <pc:picChg chg="mod topLvl">
          <ac:chgData name="Aiyesha Capati" userId="f856b759-4c15-414a-b592-55ef2a068ace" providerId="ADAL" clId="{7F466F9B-9444-4782-9298-EAECA8693040}" dt="2021-10-29T13:45:42.059" v="270" actId="164"/>
          <ac:picMkLst>
            <pc:docMk/>
            <pc:sldMk cId="3632360009" sldId="272"/>
            <ac:picMk id="13" creationId="{9076F5AD-B887-49E0-A037-069D28232AF6}"/>
          </ac:picMkLst>
        </pc:picChg>
        <pc:picChg chg="mod">
          <ac:chgData name="Aiyesha Capati" userId="f856b759-4c15-414a-b592-55ef2a068ace" providerId="ADAL" clId="{7F466F9B-9444-4782-9298-EAECA8693040}" dt="2021-10-29T13:42:49.260" v="230"/>
          <ac:picMkLst>
            <pc:docMk/>
            <pc:sldMk cId="3632360009" sldId="272"/>
            <ac:picMk id="16" creationId="{1A6D5C64-F032-46A2-93FD-9205A76CF0E0}"/>
          </ac:picMkLst>
        </pc:picChg>
        <pc:picChg chg="mod">
          <ac:chgData name="Aiyesha Capati" userId="f856b759-4c15-414a-b592-55ef2a068ace" providerId="ADAL" clId="{7F466F9B-9444-4782-9298-EAECA8693040}" dt="2021-10-29T13:42:49.260" v="230"/>
          <ac:picMkLst>
            <pc:docMk/>
            <pc:sldMk cId="3632360009" sldId="272"/>
            <ac:picMk id="18" creationId="{CD2C75D9-F5DE-46CA-8F02-6938C99B3C2D}"/>
          </ac:picMkLst>
        </pc:picChg>
        <pc:picChg chg="add del mod">
          <ac:chgData name="Aiyesha Capati" userId="f856b759-4c15-414a-b592-55ef2a068ace" providerId="ADAL" clId="{7F466F9B-9444-4782-9298-EAECA8693040}" dt="2021-10-29T13:42:53.242" v="232" actId="478"/>
          <ac:picMkLst>
            <pc:docMk/>
            <pc:sldMk cId="3632360009" sldId="272"/>
            <ac:picMk id="19" creationId="{38A9B829-BE6C-4BB9-B586-F5B4178541A3}"/>
          </ac:picMkLst>
        </pc:picChg>
        <pc:picChg chg="mod">
          <ac:chgData name="Aiyesha Capati" userId="f856b759-4c15-414a-b592-55ef2a068ace" providerId="ADAL" clId="{7F466F9B-9444-4782-9298-EAECA8693040}" dt="2021-10-29T13:42:49.260" v="230"/>
          <ac:picMkLst>
            <pc:docMk/>
            <pc:sldMk cId="3632360009" sldId="272"/>
            <ac:picMk id="21" creationId="{F8DBFFA4-7F52-4A49-8696-36AD86116230}"/>
          </ac:picMkLst>
        </pc:picChg>
        <pc:picChg chg="mod topLvl">
          <ac:chgData name="Aiyesha Capati" userId="f856b759-4c15-414a-b592-55ef2a068ace" providerId="ADAL" clId="{7F466F9B-9444-4782-9298-EAECA8693040}" dt="2021-10-29T13:45:42.059" v="270" actId="164"/>
          <ac:picMkLst>
            <pc:docMk/>
            <pc:sldMk cId="3632360009" sldId="272"/>
            <ac:picMk id="27" creationId="{ACF4FA07-19AA-4E21-8E8F-991D4A890CA6}"/>
          </ac:picMkLst>
        </pc:picChg>
      </pc:sldChg>
      <pc:sldChg chg="addSp delSp modSp mod">
        <pc:chgData name="Aiyesha Capati" userId="f856b759-4c15-414a-b592-55ef2a068ace" providerId="ADAL" clId="{7F466F9B-9444-4782-9298-EAECA8693040}" dt="2021-10-29T14:15:03.273" v="821" actId="20577"/>
        <pc:sldMkLst>
          <pc:docMk/>
          <pc:sldMk cId="2801587922" sldId="273"/>
        </pc:sldMkLst>
        <pc:spChg chg="mod">
          <ac:chgData name="Aiyesha Capati" userId="f856b759-4c15-414a-b592-55ef2a068ace" providerId="ADAL" clId="{7F466F9B-9444-4782-9298-EAECA8693040}" dt="2021-10-29T13:36:02.923" v="107" actId="20577"/>
          <ac:spMkLst>
            <pc:docMk/>
            <pc:sldMk cId="2801587922" sldId="273"/>
            <ac:spMk id="11" creationId="{A555CC9F-A396-4073-AC9F-C1C15B99CF16}"/>
          </ac:spMkLst>
        </pc:spChg>
        <pc:spChg chg="add del mod">
          <ac:chgData name="Aiyesha Capati" userId="f856b759-4c15-414a-b592-55ef2a068ace" providerId="ADAL" clId="{7F466F9B-9444-4782-9298-EAECA8693040}" dt="2021-10-29T13:47:55.866" v="311" actId="478"/>
          <ac:spMkLst>
            <pc:docMk/>
            <pc:sldMk cId="2801587922" sldId="273"/>
            <ac:spMk id="13" creationId="{4E3288FE-E157-45E2-9170-C8C47FBB0A26}"/>
          </ac:spMkLst>
        </pc:spChg>
        <pc:spChg chg="add del mod">
          <ac:chgData name="Aiyesha Capati" userId="f856b759-4c15-414a-b592-55ef2a068ace" providerId="ADAL" clId="{7F466F9B-9444-4782-9298-EAECA8693040}" dt="2021-10-29T13:48:07.010" v="324" actId="21"/>
          <ac:spMkLst>
            <pc:docMk/>
            <pc:sldMk cId="2801587922" sldId="273"/>
            <ac:spMk id="15" creationId="{6E7E2339-81B4-4A1D-A4DE-089004FB06BD}"/>
          </ac:spMkLst>
        </pc:spChg>
        <pc:spChg chg="mod">
          <ac:chgData name="Aiyesha Capati" userId="f856b759-4c15-414a-b592-55ef2a068ace" providerId="ADAL" clId="{7F466F9B-9444-4782-9298-EAECA8693040}" dt="2021-10-29T13:48:20.143" v="330" actId="20577"/>
          <ac:spMkLst>
            <pc:docMk/>
            <pc:sldMk cId="2801587922" sldId="273"/>
            <ac:spMk id="17" creationId="{81854F47-E0C4-45C2-85BA-5539B54A74E8}"/>
          </ac:spMkLst>
        </pc:spChg>
        <pc:spChg chg="mod">
          <ac:chgData name="Aiyesha Capati" userId="f856b759-4c15-414a-b592-55ef2a068ace" providerId="ADAL" clId="{7F466F9B-9444-4782-9298-EAECA8693040}" dt="2021-10-29T14:15:03.273" v="821" actId="20577"/>
          <ac:spMkLst>
            <pc:docMk/>
            <pc:sldMk cId="2801587922" sldId="273"/>
            <ac:spMk id="26" creationId="{F47B47A0-B95F-47F7-AD0D-BC53BA206080}"/>
          </ac:spMkLst>
        </pc:spChg>
        <pc:picChg chg="mod">
          <ac:chgData name="Aiyesha Capati" userId="f856b759-4c15-414a-b592-55ef2a068ace" providerId="ADAL" clId="{7F466F9B-9444-4782-9298-EAECA8693040}" dt="2021-10-29T13:46:20.159" v="288" actId="1076"/>
          <ac:picMkLst>
            <pc:docMk/>
            <pc:sldMk cId="2801587922" sldId="273"/>
            <ac:picMk id="5" creationId="{5E640C3D-0531-4E64-9EEB-70B866EEF562}"/>
          </ac:picMkLst>
        </pc:picChg>
        <pc:picChg chg="mod">
          <ac:chgData name="Aiyesha Capati" userId="f856b759-4c15-414a-b592-55ef2a068ace" providerId="ADAL" clId="{7F466F9B-9444-4782-9298-EAECA8693040}" dt="2021-10-29T13:47:40.613" v="308" actId="1076"/>
          <ac:picMkLst>
            <pc:docMk/>
            <pc:sldMk cId="2801587922" sldId="273"/>
            <ac:picMk id="8" creationId="{2EEDF571-F571-43C2-9342-2F160344C0E1}"/>
          </ac:picMkLst>
        </pc:picChg>
        <pc:picChg chg="mod">
          <ac:chgData name="Aiyesha Capati" userId="f856b759-4c15-414a-b592-55ef2a068ace" providerId="ADAL" clId="{7F466F9B-9444-4782-9298-EAECA8693040}" dt="2021-10-29T13:47:19.381" v="302" actId="1076"/>
          <ac:picMkLst>
            <pc:docMk/>
            <pc:sldMk cId="2801587922" sldId="273"/>
            <ac:picMk id="14" creationId="{CC68EBB6-93CF-4C47-8C7F-8B72F92AEA4D}"/>
          </ac:picMkLst>
        </pc:picChg>
        <pc:picChg chg="mod">
          <ac:chgData name="Aiyesha Capati" userId="f856b759-4c15-414a-b592-55ef2a068ace" providerId="ADAL" clId="{7F466F9B-9444-4782-9298-EAECA8693040}" dt="2021-10-29T13:47:08.848" v="300" actId="1076"/>
          <ac:picMkLst>
            <pc:docMk/>
            <pc:sldMk cId="2801587922" sldId="273"/>
            <ac:picMk id="16" creationId="{527E948E-02A8-41D9-BA19-073634251D8F}"/>
          </ac:picMkLst>
        </pc:picChg>
      </pc:sldChg>
      <pc:sldChg chg="addSp delSp modSp mod modNotesTx">
        <pc:chgData name="Aiyesha Capati" userId="f856b759-4c15-414a-b592-55ef2a068ace" providerId="ADAL" clId="{7F466F9B-9444-4782-9298-EAECA8693040}" dt="2021-11-02T11:20:17.795" v="1152" actId="21"/>
        <pc:sldMkLst>
          <pc:docMk/>
          <pc:sldMk cId="3753858937" sldId="274"/>
        </pc:sldMkLst>
        <pc:spChg chg="add del mod">
          <ac:chgData name="Aiyesha Capati" userId="f856b759-4c15-414a-b592-55ef2a068ace" providerId="ADAL" clId="{7F466F9B-9444-4782-9298-EAECA8693040}" dt="2021-11-02T11:20:17.795" v="1152" actId="21"/>
          <ac:spMkLst>
            <pc:docMk/>
            <pc:sldMk cId="3753858937" sldId="274"/>
            <ac:spMk id="2" creationId="{5536D7AD-DD46-4373-ACDC-4F78E05FB367}"/>
          </ac:spMkLst>
        </pc:spChg>
        <pc:spChg chg="mod">
          <ac:chgData name="Aiyesha Capati" userId="f856b759-4c15-414a-b592-55ef2a068ace" providerId="ADAL" clId="{7F466F9B-9444-4782-9298-EAECA8693040}" dt="2021-11-02T11:20:16.114" v="1150" actId="20577"/>
          <ac:spMkLst>
            <pc:docMk/>
            <pc:sldMk cId="3753858937" sldId="274"/>
            <ac:spMk id="39" creationId="{136CC29E-B136-4CA2-82D6-8A000C2554FF}"/>
          </ac:spMkLst>
        </pc:spChg>
        <pc:picChg chg="del">
          <ac:chgData name="Aiyesha Capati" userId="f856b759-4c15-414a-b592-55ef2a068ace" providerId="ADAL" clId="{7F466F9B-9444-4782-9298-EAECA8693040}" dt="2021-10-29T13:48:51.139" v="334" actId="478"/>
          <ac:picMkLst>
            <pc:docMk/>
            <pc:sldMk cId="3753858937" sldId="274"/>
            <ac:picMk id="43" creationId="{EE2573C6-51E0-452B-996F-019E1E8E1311}"/>
          </ac:picMkLst>
        </pc:picChg>
      </pc:sldChg>
      <pc:sldChg chg="addSp delSp modSp mod">
        <pc:chgData name="Aiyesha Capati" userId="f856b759-4c15-414a-b592-55ef2a068ace" providerId="ADAL" clId="{7F466F9B-9444-4782-9298-EAECA8693040}" dt="2021-10-29T14:28:18.617" v="978"/>
        <pc:sldMkLst>
          <pc:docMk/>
          <pc:sldMk cId="3174184448" sldId="275"/>
        </pc:sldMkLst>
        <pc:spChg chg="add del mod">
          <ac:chgData name="Aiyesha Capati" userId="f856b759-4c15-414a-b592-55ef2a068ace" providerId="ADAL" clId="{7F466F9B-9444-4782-9298-EAECA8693040}" dt="2021-10-29T13:59:42.877" v="449" actId="478"/>
          <ac:spMkLst>
            <pc:docMk/>
            <pc:sldMk cId="3174184448" sldId="275"/>
            <ac:spMk id="13" creationId="{DB8F0542-91DB-4B43-9671-2202F1FCE345}"/>
          </ac:spMkLst>
        </pc:spChg>
        <pc:spChg chg="mod">
          <ac:chgData name="Aiyesha Capati" userId="f856b759-4c15-414a-b592-55ef2a068ace" providerId="ADAL" clId="{7F466F9B-9444-4782-9298-EAECA8693040}" dt="2021-10-29T14:17:42.090" v="884" actId="15"/>
          <ac:spMkLst>
            <pc:docMk/>
            <pc:sldMk cId="3174184448" sldId="275"/>
            <ac:spMk id="17" creationId="{86899F41-78A5-4D04-BEFB-5ADCA37AF789}"/>
          </ac:spMkLst>
        </pc:spChg>
        <pc:spChg chg="mod">
          <ac:chgData name="Aiyesha Capati" userId="f856b759-4c15-414a-b592-55ef2a068ace" providerId="ADAL" clId="{7F466F9B-9444-4782-9298-EAECA8693040}" dt="2021-10-29T14:11:20.133" v="657" actId="14100"/>
          <ac:spMkLst>
            <pc:docMk/>
            <pc:sldMk cId="3174184448" sldId="275"/>
            <ac:spMk id="19" creationId="{1BC54412-A4E1-4D9E-AC2E-416BC3CF1741}"/>
          </ac:spMkLst>
        </pc:spChg>
        <pc:spChg chg="mod">
          <ac:chgData name="Aiyesha Capati" userId="f856b759-4c15-414a-b592-55ef2a068ace" providerId="ADAL" clId="{7F466F9B-9444-4782-9298-EAECA8693040}" dt="2021-10-29T14:28:18.617" v="978"/>
          <ac:spMkLst>
            <pc:docMk/>
            <pc:sldMk cId="3174184448" sldId="275"/>
            <ac:spMk id="20" creationId="{EDCFCB31-7874-4C47-A324-334A46FEF1EC}"/>
          </ac:spMkLst>
        </pc:spChg>
        <pc:grpChg chg="add mod">
          <ac:chgData name="Aiyesha Capati" userId="f856b759-4c15-414a-b592-55ef2a068ace" providerId="ADAL" clId="{7F466F9B-9444-4782-9298-EAECA8693040}" dt="2021-10-29T14:12:10.808" v="693" actId="12788"/>
          <ac:grpSpMkLst>
            <pc:docMk/>
            <pc:sldMk cId="3174184448" sldId="275"/>
            <ac:grpSpMk id="2" creationId="{A4FD8721-BF0E-49CB-B21D-DC54664A85D1}"/>
          </ac:grpSpMkLst>
        </pc:grpChg>
        <pc:picChg chg="del">
          <ac:chgData name="Aiyesha Capati" userId="f856b759-4c15-414a-b592-55ef2a068ace" providerId="ADAL" clId="{7F466F9B-9444-4782-9298-EAECA8693040}" dt="2021-10-29T14:02:21.067" v="477" actId="478"/>
          <ac:picMkLst>
            <pc:docMk/>
            <pc:sldMk cId="3174184448" sldId="275"/>
            <ac:picMk id="3" creationId="{C6BCBC67-3159-4ADE-9F84-59D26F8C17E2}"/>
          </ac:picMkLst>
        </pc:picChg>
        <pc:picChg chg="mod">
          <ac:chgData name="Aiyesha Capati" userId="f856b759-4c15-414a-b592-55ef2a068ace" providerId="ADAL" clId="{7F466F9B-9444-4782-9298-EAECA8693040}" dt="2021-10-29T14:12:13.046" v="696" actId="1037"/>
          <ac:picMkLst>
            <pc:docMk/>
            <pc:sldMk cId="3174184448" sldId="275"/>
            <ac:picMk id="22" creationId="{870F21DD-6F45-4A26-8B0B-56B6F977B1BF}"/>
          </ac:picMkLst>
        </pc:picChg>
        <pc:picChg chg="del mod">
          <ac:chgData name="Aiyesha Capati" userId="f856b759-4c15-414a-b592-55ef2a068ace" providerId="ADAL" clId="{7F466F9B-9444-4782-9298-EAECA8693040}" dt="2021-10-29T14:06:47.897" v="593" actId="478"/>
          <ac:picMkLst>
            <pc:docMk/>
            <pc:sldMk cId="3174184448" sldId="275"/>
            <ac:picMk id="27" creationId="{BA858C2E-33BC-462B-9028-8DD5267F468D}"/>
          </ac:picMkLst>
        </pc:picChg>
        <pc:picChg chg="mod">
          <ac:chgData name="Aiyesha Capati" userId="f856b759-4c15-414a-b592-55ef2a068ace" providerId="ADAL" clId="{7F466F9B-9444-4782-9298-EAECA8693040}" dt="2021-10-29T14:02:25.237" v="478" actId="1036"/>
          <ac:picMkLst>
            <pc:docMk/>
            <pc:sldMk cId="3174184448" sldId="275"/>
            <ac:picMk id="1026" creationId="{AD051201-67DA-4B34-A77E-A5BF91145026}"/>
          </ac:picMkLst>
        </pc:picChg>
      </pc:sldChg>
      <pc:sldChg chg="addSp delSp modSp mod">
        <pc:chgData name="Aiyesha Capati" userId="f856b759-4c15-414a-b592-55ef2a068ace" providerId="ADAL" clId="{7F466F9B-9444-4782-9298-EAECA8693040}" dt="2021-10-29T14:13:47.793" v="810" actId="1036"/>
        <pc:sldMkLst>
          <pc:docMk/>
          <pc:sldMk cId="1445670065" sldId="276"/>
        </pc:sldMkLst>
        <pc:spChg chg="mod">
          <ac:chgData name="Aiyesha Capati" userId="f856b759-4c15-414a-b592-55ef2a068ace" providerId="ADAL" clId="{7F466F9B-9444-4782-9298-EAECA8693040}" dt="2021-10-29T14:13:44.458" v="792" actId="164"/>
          <ac:spMkLst>
            <pc:docMk/>
            <pc:sldMk cId="1445670065" sldId="276"/>
            <ac:spMk id="4" creationId="{3833A765-BF86-4BE0-B69F-5C88EFB17B3A}"/>
          </ac:spMkLst>
        </pc:spChg>
        <pc:spChg chg="add del mod">
          <ac:chgData name="Aiyesha Capati" userId="f856b759-4c15-414a-b592-55ef2a068ace" providerId="ADAL" clId="{7F466F9B-9444-4782-9298-EAECA8693040}" dt="2021-10-29T14:12:58.532" v="771" actId="478"/>
          <ac:spMkLst>
            <pc:docMk/>
            <pc:sldMk cId="1445670065" sldId="276"/>
            <ac:spMk id="14" creationId="{6E9D381F-8037-44D7-A14E-6F4A35FD93F9}"/>
          </ac:spMkLst>
        </pc:spChg>
        <pc:spChg chg="add del mod">
          <ac:chgData name="Aiyesha Capati" userId="f856b759-4c15-414a-b592-55ef2a068ace" providerId="ADAL" clId="{7F466F9B-9444-4782-9298-EAECA8693040}" dt="2021-10-29T14:13:27.884" v="785" actId="478"/>
          <ac:spMkLst>
            <pc:docMk/>
            <pc:sldMk cId="1445670065" sldId="276"/>
            <ac:spMk id="15" creationId="{02909F5E-7376-435E-ACFD-108B53715E45}"/>
          </ac:spMkLst>
        </pc:spChg>
        <pc:grpChg chg="add mod">
          <ac:chgData name="Aiyesha Capati" userId="f856b759-4c15-414a-b592-55ef2a068ace" providerId="ADAL" clId="{7F466F9B-9444-4782-9298-EAECA8693040}" dt="2021-10-29T14:13:47.793" v="810" actId="1036"/>
          <ac:grpSpMkLst>
            <pc:docMk/>
            <pc:sldMk cId="1445670065" sldId="276"/>
            <ac:grpSpMk id="2" creationId="{41305C00-4A30-4E6A-9435-2136E50B4F96}"/>
          </ac:grpSpMkLst>
        </pc:grpChg>
        <pc:picChg chg="mod">
          <ac:chgData name="Aiyesha Capati" userId="f856b759-4c15-414a-b592-55ef2a068ace" providerId="ADAL" clId="{7F466F9B-9444-4782-9298-EAECA8693040}" dt="2021-10-29T14:13:44.458" v="792" actId="164"/>
          <ac:picMkLst>
            <pc:docMk/>
            <pc:sldMk cId="1445670065" sldId="276"/>
            <ac:picMk id="6" creationId="{EA8BE78D-40DF-4335-B88A-1C5F2F731D79}"/>
          </ac:picMkLst>
        </pc:picChg>
        <pc:picChg chg="mod">
          <ac:chgData name="Aiyesha Capati" userId="f856b759-4c15-414a-b592-55ef2a068ace" providerId="ADAL" clId="{7F466F9B-9444-4782-9298-EAECA8693040}" dt="2021-10-29T14:13:44.458" v="792" actId="164"/>
          <ac:picMkLst>
            <pc:docMk/>
            <pc:sldMk cId="1445670065" sldId="276"/>
            <ac:picMk id="8" creationId="{0B2A9FFD-AE30-4F06-99D8-41577356909D}"/>
          </ac:picMkLst>
        </pc:picChg>
        <pc:picChg chg="mod">
          <ac:chgData name="Aiyesha Capati" userId="f856b759-4c15-414a-b592-55ef2a068ace" providerId="ADAL" clId="{7F466F9B-9444-4782-9298-EAECA8693040}" dt="2021-10-29T14:13:44.458" v="792" actId="164"/>
          <ac:picMkLst>
            <pc:docMk/>
            <pc:sldMk cId="1445670065" sldId="276"/>
            <ac:picMk id="13" creationId="{2435A78C-1CCE-4AAD-B216-970A4DD4674A}"/>
          </ac:picMkLst>
        </pc:picChg>
      </pc:sldChg>
      <pc:sldChg chg="modSp mod">
        <pc:chgData name="Aiyesha Capati" userId="f856b759-4c15-414a-b592-55ef2a068ace" providerId="ADAL" clId="{7F466F9B-9444-4782-9298-EAECA8693040}" dt="2021-10-29T14:15:13.269" v="822" actId="20577"/>
        <pc:sldMkLst>
          <pc:docMk/>
          <pc:sldMk cId="1392604020" sldId="278"/>
        </pc:sldMkLst>
        <pc:spChg chg="mod">
          <ac:chgData name="Aiyesha Capati" userId="f856b759-4c15-414a-b592-55ef2a068ace" providerId="ADAL" clId="{7F466F9B-9444-4782-9298-EAECA8693040}" dt="2021-10-29T14:15:13.269" v="822" actId="20577"/>
          <ac:spMkLst>
            <pc:docMk/>
            <pc:sldMk cId="1392604020" sldId="278"/>
            <ac:spMk id="8" creationId="{116E3990-6817-4896-91A5-6567DDA6EE12}"/>
          </ac:spMkLst>
        </pc:spChg>
      </pc:sldChg>
      <pc:sldChg chg="addSp delSp modSp mod">
        <pc:chgData name="Aiyesha Capati" userId="f856b759-4c15-414a-b592-55ef2a068ace" providerId="ADAL" clId="{7F466F9B-9444-4782-9298-EAECA8693040}" dt="2021-10-29T14:28:34.691" v="989" actId="1036"/>
        <pc:sldMkLst>
          <pc:docMk/>
          <pc:sldMk cId="1192294530" sldId="279"/>
        </pc:sldMkLst>
        <pc:spChg chg="mod">
          <ac:chgData name="Aiyesha Capati" userId="f856b759-4c15-414a-b592-55ef2a068ace" providerId="ADAL" clId="{7F466F9B-9444-4782-9298-EAECA8693040}" dt="2021-10-29T14:17:03.176" v="859" actId="164"/>
          <ac:spMkLst>
            <pc:docMk/>
            <pc:sldMk cId="1192294530" sldId="279"/>
            <ac:spMk id="8" creationId="{3BACAFBF-6EE8-4495-A078-5307C6FB84CE}"/>
          </ac:spMkLst>
        </pc:spChg>
        <pc:spChg chg="mod">
          <ac:chgData name="Aiyesha Capati" userId="f856b759-4c15-414a-b592-55ef2a068ace" providerId="ADAL" clId="{7F466F9B-9444-4782-9298-EAECA8693040}" dt="2021-10-29T14:28:34.691" v="989" actId="1036"/>
          <ac:spMkLst>
            <pc:docMk/>
            <pc:sldMk cId="1192294530" sldId="279"/>
            <ac:spMk id="13" creationId="{E51B82D0-F370-4DEA-A48F-26D2C62CAC96}"/>
          </ac:spMkLst>
        </pc:spChg>
        <pc:spChg chg="add mod">
          <ac:chgData name="Aiyesha Capati" userId="f856b759-4c15-414a-b592-55ef2a068ace" providerId="ADAL" clId="{7F466F9B-9444-4782-9298-EAECA8693040}" dt="2021-10-29T14:17:30.166" v="880" actId="1035"/>
          <ac:spMkLst>
            <pc:docMk/>
            <pc:sldMk cId="1192294530" sldId="279"/>
            <ac:spMk id="15" creationId="{B4632272-4FA0-4A71-9313-1D66AE63B043}"/>
          </ac:spMkLst>
        </pc:spChg>
        <pc:spChg chg="mod">
          <ac:chgData name="Aiyesha Capati" userId="f856b759-4c15-414a-b592-55ef2a068ace" providerId="ADAL" clId="{7F466F9B-9444-4782-9298-EAECA8693040}" dt="2021-10-29T14:17:34.830" v="883" actId="15"/>
          <ac:spMkLst>
            <pc:docMk/>
            <pc:sldMk cId="1192294530" sldId="279"/>
            <ac:spMk id="17" creationId="{93F70E26-F90A-4436-A745-3618213F2B5F}"/>
          </ac:spMkLst>
        </pc:spChg>
        <pc:spChg chg="mod">
          <ac:chgData name="Aiyesha Capati" userId="f856b759-4c15-414a-b592-55ef2a068ace" providerId="ADAL" clId="{7F466F9B-9444-4782-9298-EAECA8693040}" dt="2021-10-29T14:17:03.176" v="859" actId="164"/>
          <ac:spMkLst>
            <pc:docMk/>
            <pc:sldMk cId="1192294530" sldId="279"/>
            <ac:spMk id="18" creationId="{E3BBB475-A43C-4584-8B4E-03CF87491D08}"/>
          </ac:spMkLst>
        </pc:spChg>
        <pc:spChg chg="mod">
          <ac:chgData name="Aiyesha Capati" userId="f856b759-4c15-414a-b592-55ef2a068ace" providerId="ADAL" clId="{7F466F9B-9444-4782-9298-EAECA8693040}" dt="2021-10-29T14:17:03.176" v="859" actId="164"/>
          <ac:spMkLst>
            <pc:docMk/>
            <pc:sldMk cId="1192294530" sldId="279"/>
            <ac:spMk id="19" creationId="{B54AD533-8FBC-4BFE-8AF8-AC01EE98B995}"/>
          </ac:spMkLst>
        </pc:spChg>
        <pc:grpChg chg="add mod">
          <ac:chgData name="Aiyesha Capati" userId="f856b759-4c15-414a-b592-55ef2a068ace" providerId="ADAL" clId="{7F466F9B-9444-4782-9298-EAECA8693040}" dt="2021-10-29T14:17:30.166" v="880" actId="1035"/>
          <ac:grpSpMkLst>
            <pc:docMk/>
            <pc:sldMk cId="1192294530" sldId="279"/>
            <ac:grpSpMk id="4" creationId="{B670F2EF-5451-4B5A-A37C-237EB3D7F437}"/>
          </ac:grpSpMkLst>
        </pc:grpChg>
        <pc:picChg chg="mod">
          <ac:chgData name="Aiyesha Capati" userId="f856b759-4c15-414a-b592-55ef2a068ace" providerId="ADAL" clId="{7F466F9B-9444-4782-9298-EAECA8693040}" dt="2021-10-29T14:17:03.176" v="859" actId="164"/>
          <ac:picMkLst>
            <pc:docMk/>
            <pc:sldMk cId="1192294530" sldId="279"/>
            <ac:picMk id="5" creationId="{A3498EAE-D894-45BD-BCE6-2A3C4E363855}"/>
          </ac:picMkLst>
        </pc:picChg>
        <pc:picChg chg="mod">
          <ac:chgData name="Aiyesha Capati" userId="f856b759-4c15-414a-b592-55ef2a068ace" providerId="ADAL" clId="{7F466F9B-9444-4782-9298-EAECA8693040}" dt="2021-10-29T14:17:03.176" v="859" actId="164"/>
          <ac:picMkLst>
            <pc:docMk/>
            <pc:sldMk cId="1192294530" sldId="279"/>
            <ac:picMk id="7" creationId="{39F999CD-ED27-402B-BC6F-6CBB19ABBC0F}"/>
          </ac:picMkLst>
        </pc:picChg>
        <pc:picChg chg="del mod">
          <ac:chgData name="Aiyesha Capati" userId="f856b759-4c15-414a-b592-55ef2a068ace" providerId="ADAL" clId="{7F466F9B-9444-4782-9298-EAECA8693040}" dt="2021-10-29T14:16:37.670" v="856" actId="478"/>
          <ac:picMkLst>
            <pc:docMk/>
            <pc:sldMk cId="1192294530" sldId="279"/>
            <ac:picMk id="16" creationId="{4BCEEE88-527A-4CF0-A2C8-017B5A4DCA5E}"/>
          </ac:picMkLst>
        </pc:picChg>
      </pc:sldChg>
      <pc:sldChg chg="modSp mod">
        <pc:chgData name="Aiyesha Capati" userId="f856b759-4c15-414a-b592-55ef2a068ace" providerId="ADAL" clId="{7F466F9B-9444-4782-9298-EAECA8693040}" dt="2021-11-02T11:21:31.772" v="1168" actId="1076"/>
        <pc:sldMkLst>
          <pc:docMk/>
          <pc:sldMk cId="2721045181" sldId="280"/>
        </pc:sldMkLst>
        <pc:spChg chg="mod">
          <ac:chgData name="Aiyesha Capati" userId="f856b759-4c15-414a-b592-55ef2a068ace" providerId="ADAL" clId="{7F466F9B-9444-4782-9298-EAECA8693040}" dt="2021-10-29T14:19:06.983" v="917" actId="1076"/>
          <ac:spMkLst>
            <pc:docMk/>
            <pc:sldMk cId="2721045181" sldId="280"/>
            <ac:spMk id="6" creationId="{BBD04A98-8AD4-45B6-8921-7DB886BC83AD}"/>
          </ac:spMkLst>
        </pc:spChg>
        <pc:spChg chg="mod">
          <ac:chgData name="Aiyesha Capati" userId="f856b759-4c15-414a-b592-55ef2a068ace" providerId="ADAL" clId="{7F466F9B-9444-4782-9298-EAECA8693040}" dt="2021-10-29T14:18:42.485" v="912" actId="1076"/>
          <ac:spMkLst>
            <pc:docMk/>
            <pc:sldMk cId="2721045181" sldId="280"/>
            <ac:spMk id="13" creationId="{62FDAB05-A6F1-4521-922C-085479714F2E}"/>
          </ac:spMkLst>
        </pc:spChg>
        <pc:spChg chg="mod">
          <ac:chgData name="Aiyesha Capati" userId="f856b759-4c15-414a-b592-55ef2a068ace" providerId="ADAL" clId="{7F466F9B-9444-4782-9298-EAECA8693040}" dt="2021-11-02T11:21:31.772" v="1168" actId="1076"/>
          <ac:spMkLst>
            <pc:docMk/>
            <pc:sldMk cId="2721045181" sldId="280"/>
            <ac:spMk id="15" creationId="{1154F8F8-D5D7-4C5A-A2B1-E8D9922FEE1A}"/>
          </ac:spMkLst>
        </pc:spChg>
        <pc:spChg chg="mod">
          <ac:chgData name="Aiyesha Capati" userId="f856b759-4c15-414a-b592-55ef2a068ace" providerId="ADAL" clId="{7F466F9B-9444-4782-9298-EAECA8693040}" dt="2021-10-29T14:19:26.848" v="921" actId="1076"/>
          <ac:spMkLst>
            <pc:docMk/>
            <pc:sldMk cId="2721045181" sldId="280"/>
            <ac:spMk id="22" creationId="{A67569F3-39B2-4CD1-8871-2435B5E0BE86}"/>
          </ac:spMkLst>
        </pc:spChg>
        <pc:spChg chg="mod">
          <ac:chgData name="Aiyesha Capati" userId="f856b759-4c15-414a-b592-55ef2a068ace" providerId="ADAL" clId="{7F466F9B-9444-4782-9298-EAECA8693040}" dt="2021-10-29T14:19:52.773" v="925" actId="1076"/>
          <ac:spMkLst>
            <pc:docMk/>
            <pc:sldMk cId="2721045181" sldId="280"/>
            <ac:spMk id="25" creationId="{3481F8CA-EDD1-471E-A058-D844351392BA}"/>
          </ac:spMkLst>
        </pc:spChg>
        <pc:spChg chg="mod">
          <ac:chgData name="Aiyesha Capati" userId="f856b759-4c15-414a-b592-55ef2a068ace" providerId="ADAL" clId="{7F466F9B-9444-4782-9298-EAECA8693040}" dt="2021-10-29T14:19:56.126" v="926" actId="1076"/>
          <ac:spMkLst>
            <pc:docMk/>
            <pc:sldMk cId="2721045181" sldId="280"/>
            <ac:spMk id="30" creationId="{B1501DCD-B224-481F-9207-C96D1B175335}"/>
          </ac:spMkLst>
        </pc:spChg>
        <pc:spChg chg="mod">
          <ac:chgData name="Aiyesha Capati" userId="f856b759-4c15-414a-b592-55ef2a068ace" providerId="ADAL" clId="{7F466F9B-9444-4782-9298-EAECA8693040}" dt="2021-10-29T14:19:49.097" v="924" actId="1076"/>
          <ac:spMkLst>
            <pc:docMk/>
            <pc:sldMk cId="2721045181" sldId="280"/>
            <ac:spMk id="31" creationId="{FEDD4EBD-01DE-4F1E-B9F8-D95E73CAB96A}"/>
          </ac:spMkLst>
        </pc:spChg>
        <pc:picChg chg="mod">
          <ac:chgData name="Aiyesha Capati" userId="f856b759-4c15-414a-b592-55ef2a068ace" providerId="ADAL" clId="{7F466F9B-9444-4782-9298-EAECA8693040}" dt="2021-10-29T14:19:00.098" v="915" actId="1076"/>
          <ac:picMkLst>
            <pc:docMk/>
            <pc:sldMk cId="2721045181" sldId="280"/>
            <ac:picMk id="5" creationId="{A7E4A377-2CE2-4F2B-A98A-0F3DF1D48881}"/>
          </ac:picMkLst>
        </pc:picChg>
        <pc:picChg chg="mod">
          <ac:chgData name="Aiyesha Capati" userId="f856b759-4c15-414a-b592-55ef2a068ace" providerId="ADAL" clId="{7F466F9B-9444-4782-9298-EAECA8693040}" dt="2021-10-29T14:19:09.010" v="918" actId="1076"/>
          <ac:picMkLst>
            <pc:docMk/>
            <pc:sldMk cId="2721045181" sldId="280"/>
            <ac:picMk id="19" creationId="{E7540A88-D6CC-4EB9-8EF9-A55D3EC14795}"/>
          </ac:picMkLst>
        </pc:picChg>
        <pc:picChg chg="mod">
          <ac:chgData name="Aiyesha Capati" userId="f856b759-4c15-414a-b592-55ef2a068ace" providerId="ADAL" clId="{7F466F9B-9444-4782-9298-EAECA8693040}" dt="2021-10-29T14:19:19.941" v="920" actId="1076"/>
          <ac:picMkLst>
            <pc:docMk/>
            <pc:sldMk cId="2721045181" sldId="280"/>
            <ac:picMk id="21" creationId="{80734901-DCFB-433B-AAB3-9A93CA8E095C}"/>
          </ac:picMkLst>
        </pc:picChg>
        <pc:picChg chg="mod">
          <ac:chgData name="Aiyesha Capati" userId="f856b759-4c15-414a-b592-55ef2a068ace" providerId="ADAL" clId="{7F466F9B-9444-4782-9298-EAECA8693040}" dt="2021-10-29T14:19:42.091" v="923" actId="1076"/>
          <ac:picMkLst>
            <pc:docMk/>
            <pc:sldMk cId="2721045181" sldId="280"/>
            <ac:picMk id="24" creationId="{3ADD9257-4DD4-4189-89E1-6563EEAF41E1}"/>
          </ac:picMkLst>
        </pc:picChg>
        <pc:picChg chg="mod">
          <ac:chgData name="Aiyesha Capati" userId="f856b759-4c15-414a-b592-55ef2a068ace" providerId="ADAL" clId="{7F466F9B-9444-4782-9298-EAECA8693040}" dt="2021-10-29T14:19:37.001" v="922" actId="1076"/>
          <ac:picMkLst>
            <pc:docMk/>
            <pc:sldMk cId="2721045181" sldId="280"/>
            <ac:picMk id="29" creationId="{FE9F591E-602B-4659-BF11-E0B5E5E09D21}"/>
          </ac:picMkLst>
        </pc:picChg>
      </pc:sldChg>
      <pc:sldChg chg="addSp delSp modSp add mod modNotesTx">
        <pc:chgData name="Aiyesha Capati" userId="f856b759-4c15-414a-b592-55ef2a068ace" providerId="ADAL" clId="{7F466F9B-9444-4782-9298-EAECA8693040}" dt="2021-10-29T14:31:05.115" v="997" actId="20577"/>
        <pc:sldMkLst>
          <pc:docMk/>
          <pc:sldMk cId="3284744028" sldId="282"/>
        </pc:sldMkLst>
        <pc:spChg chg="add del mod">
          <ac:chgData name="Aiyesha Capati" userId="f856b759-4c15-414a-b592-55ef2a068ace" providerId="ADAL" clId="{7F466F9B-9444-4782-9298-EAECA8693040}" dt="2021-10-29T13:53:46.205" v="373" actId="478"/>
          <ac:spMkLst>
            <pc:docMk/>
            <pc:sldMk cId="3284744028" sldId="282"/>
            <ac:spMk id="13" creationId="{3C99B88A-E1A4-452A-93F2-8B7B05B2008B}"/>
          </ac:spMkLst>
        </pc:spChg>
        <pc:spChg chg="mod">
          <ac:chgData name="Aiyesha Capati" userId="f856b759-4c15-414a-b592-55ef2a068ace" providerId="ADAL" clId="{7F466F9B-9444-4782-9298-EAECA8693040}" dt="2021-10-29T13:53:54.697" v="386" actId="1036"/>
          <ac:spMkLst>
            <pc:docMk/>
            <pc:sldMk cId="3284744028" sldId="282"/>
            <ac:spMk id="23" creationId="{9CEAC2A5-679F-4448-9B90-8EA88D389EFB}"/>
          </ac:spMkLst>
        </pc:spChg>
        <pc:grpChg chg="add mod">
          <ac:chgData name="Aiyesha Capati" userId="f856b759-4c15-414a-b592-55ef2a068ace" providerId="ADAL" clId="{7F466F9B-9444-4782-9298-EAECA8693040}" dt="2021-10-29T13:54:17.768" v="399" actId="1036"/>
          <ac:grpSpMkLst>
            <pc:docMk/>
            <pc:sldMk cId="3284744028" sldId="282"/>
            <ac:grpSpMk id="2" creationId="{DBD9C1A4-0926-4992-BB14-F25C0D0F6E12}"/>
          </ac:grpSpMkLst>
        </pc:grpChg>
        <pc:picChg chg="mod">
          <ac:chgData name="Aiyesha Capati" userId="f856b759-4c15-414a-b592-55ef2a068ace" providerId="ADAL" clId="{7F466F9B-9444-4782-9298-EAECA8693040}" dt="2021-10-29T13:54:13.008" v="393" actId="164"/>
          <ac:picMkLst>
            <pc:docMk/>
            <pc:sldMk cId="3284744028" sldId="282"/>
            <ac:picMk id="7" creationId="{3C600987-97C0-4E82-B31C-5DCECDABF0A2}"/>
          </ac:picMkLst>
        </pc:picChg>
        <pc:picChg chg="mod">
          <ac:chgData name="Aiyesha Capati" userId="f856b759-4c15-414a-b592-55ef2a068ace" providerId="ADAL" clId="{7F466F9B-9444-4782-9298-EAECA8693040}" dt="2021-10-29T13:54:13.008" v="393" actId="164"/>
          <ac:picMkLst>
            <pc:docMk/>
            <pc:sldMk cId="3284744028" sldId="282"/>
            <ac:picMk id="8" creationId="{345E07D8-6E06-4DF9-A8CB-2200A0888E5F}"/>
          </ac:picMkLst>
        </pc:picChg>
        <pc:picChg chg="mod">
          <ac:chgData name="Aiyesha Capati" userId="f856b759-4c15-414a-b592-55ef2a068ace" providerId="ADAL" clId="{7F466F9B-9444-4782-9298-EAECA8693040}" dt="2021-10-29T13:54:13.008" v="393" actId="164"/>
          <ac:picMkLst>
            <pc:docMk/>
            <pc:sldMk cId="3284744028" sldId="282"/>
            <ac:picMk id="9" creationId="{FF2D33A4-69F1-476C-9157-C65A59693077}"/>
          </ac:picMkLst>
        </pc:picChg>
      </pc:sldChg>
      <pc:sldChg chg="add modNotesTx">
        <pc:chgData name="Aiyesha Capati" userId="f856b759-4c15-414a-b592-55ef2a068ace" providerId="ADAL" clId="{7F466F9B-9444-4782-9298-EAECA8693040}" dt="2021-10-29T14:31:19.098" v="999" actId="114"/>
        <pc:sldMkLst>
          <pc:docMk/>
          <pc:sldMk cId="3804830711" sldId="283"/>
        </pc:sldMkLst>
      </pc:sldChg>
      <pc:sldChg chg="addSp delSp modSp add mod modNotesTx">
        <pc:chgData name="Aiyesha Capati" userId="f856b759-4c15-414a-b592-55ef2a068ace" providerId="ADAL" clId="{7F466F9B-9444-4782-9298-EAECA8693040}" dt="2021-10-29T14:33:30.650" v="1128" actId="20577"/>
        <pc:sldMkLst>
          <pc:docMk/>
          <pc:sldMk cId="123950618" sldId="287"/>
        </pc:sldMkLst>
        <pc:spChg chg="mod">
          <ac:chgData name="Aiyesha Capati" userId="f856b759-4c15-414a-b592-55ef2a068ace" providerId="ADAL" clId="{7F466F9B-9444-4782-9298-EAECA8693040}" dt="2021-10-29T13:57:43.486" v="422" actId="164"/>
          <ac:spMkLst>
            <pc:docMk/>
            <pc:sldMk cId="123950618" sldId="287"/>
            <ac:spMk id="7" creationId="{E0E3AC4D-4643-4AB2-B33E-B26DEE5B7A9D}"/>
          </ac:spMkLst>
        </pc:spChg>
        <pc:spChg chg="add del mod">
          <ac:chgData name="Aiyesha Capati" userId="f856b759-4c15-414a-b592-55ef2a068ace" providerId="ADAL" clId="{7F466F9B-9444-4782-9298-EAECA8693040}" dt="2021-10-29T13:58:57.749" v="439" actId="1076"/>
          <ac:spMkLst>
            <pc:docMk/>
            <pc:sldMk cId="123950618" sldId="287"/>
            <ac:spMk id="13" creationId="{DFE4A55B-56AF-46E5-9A02-DD1165919B1F}"/>
          </ac:spMkLst>
        </pc:spChg>
        <pc:spChg chg="add mod">
          <ac:chgData name="Aiyesha Capati" userId="f856b759-4c15-414a-b592-55ef2a068ace" providerId="ADAL" clId="{7F466F9B-9444-4782-9298-EAECA8693040}" dt="2021-10-29T13:59:11.886" v="443" actId="1076"/>
          <ac:spMkLst>
            <pc:docMk/>
            <pc:sldMk cId="123950618" sldId="287"/>
            <ac:spMk id="14" creationId="{5DDBF896-CFC0-45EC-A92A-2FE43FE17B51}"/>
          </ac:spMkLst>
        </pc:spChg>
        <pc:grpChg chg="add mod">
          <ac:chgData name="Aiyesha Capati" userId="f856b759-4c15-414a-b592-55ef2a068ace" providerId="ADAL" clId="{7F466F9B-9444-4782-9298-EAECA8693040}" dt="2021-10-29T13:59:19.007" v="444" actId="1076"/>
          <ac:grpSpMkLst>
            <pc:docMk/>
            <pc:sldMk cId="123950618" sldId="287"/>
            <ac:grpSpMk id="2" creationId="{0C125FD3-7031-48BB-B274-5FD427FA5BFD}"/>
          </ac:grpSpMkLst>
        </pc:grpChg>
        <pc:picChg chg="mod">
          <ac:chgData name="Aiyesha Capati" userId="f856b759-4c15-414a-b592-55ef2a068ace" providerId="ADAL" clId="{7F466F9B-9444-4782-9298-EAECA8693040}" dt="2021-10-29T13:57:43.486" v="422" actId="164"/>
          <ac:picMkLst>
            <pc:docMk/>
            <pc:sldMk cId="123950618" sldId="287"/>
            <ac:picMk id="8" creationId="{9F717DE2-3F47-4553-AD68-4DD12C35AD74}"/>
          </ac:picMkLst>
        </pc:picChg>
      </pc:sldChg>
      <pc:sldChg chg="add del">
        <pc:chgData name="Aiyesha Capati" userId="f856b759-4c15-414a-b592-55ef2a068ace" providerId="ADAL" clId="{7F466F9B-9444-4782-9298-EAECA8693040}" dt="2021-10-29T13:43:08.923" v="237" actId="47"/>
        <pc:sldMkLst>
          <pc:docMk/>
          <pc:sldMk cId="3048048473" sldId="288"/>
        </pc:sldMkLst>
      </pc:sldChg>
    </pc:docChg>
  </pc:docChgLst>
  <pc:docChgLst>
    <pc:chgData name="Katherine Doherty" userId="4c9e5e0d-bc71-471c-a84c-721fbf226f89" providerId="ADAL" clId="{8CD91A59-B95C-449C-BEA2-EFCB162CF288}"/>
    <pc:docChg chg="sldOrd">
      <pc:chgData name="Katherine Doherty" userId="4c9e5e0d-bc71-471c-a84c-721fbf226f89" providerId="ADAL" clId="{8CD91A59-B95C-449C-BEA2-EFCB162CF288}" dt="2021-12-15T13:51:10.012" v="0" actId="20578"/>
      <pc:docMkLst>
        <pc:docMk/>
      </pc:docMkLst>
      <pc:sldChg chg="ord">
        <pc:chgData name="Katherine Doherty" userId="4c9e5e0d-bc71-471c-a84c-721fbf226f89" providerId="ADAL" clId="{8CD91A59-B95C-449C-BEA2-EFCB162CF288}" dt="2021-12-15T13:51:10.012" v="0" actId="20578"/>
        <pc:sldMkLst>
          <pc:docMk/>
          <pc:sldMk cId="46920115" sldId="258"/>
        </pc:sldMkLst>
      </pc:sldChg>
    </pc:docChg>
  </pc:docChgLst>
  <pc:docChgLst>
    <pc:chgData name="Aiyesha Capati" userId="f856b759-4c15-414a-b592-55ef2a068ace" providerId="ADAL" clId="{0ABC3DCF-FFDE-4F63-A195-95F99143322E}"/>
    <pc:docChg chg="custSel modSld">
      <pc:chgData name="Aiyesha Capati" userId="f856b759-4c15-414a-b592-55ef2a068ace" providerId="ADAL" clId="{0ABC3DCF-FFDE-4F63-A195-95F99143322E}" dt="2021-11-03T15:41:48.964" v="43" actId="207"/>
      <pc:docMkLst>
        <pc:docMk/>
      </pc:docMkLst>
      <pc:sldChg chg="modSp mod">
        <pc:chgData name="Aiyesha Capati" userId="f856b759-4c15-414a-b592-55ef2a068ace" providerId="ADAL" clId="{0ABC3DCF-FFDE-4F63-A195-95F99143322E}" dt="2021-11-03T15:41:48.964" v="43" actId="207"/>
        <pc:sldMkLst>
          <pc:docMk/>
          <pc:sldMk cId="1192294530" sldId="279"/>
        </pc:sldMkLst>
        <pc:spChg chg="mod">
          <ac:chgData name="Aiyesha Capati" userId="f856b759-4c15-414a-b592-55ef2a068ace" providerId="ADAL" clId="{0ABC3DCF-FFDE-4F63-A195-95F99143322E}" dt="2021-11-03T15:41:48.964" v="43" actId="207"/>
          <ac:spMkLst>
            <pc:docMk/>
            <pc:sldMk cId="1192294530" sldId="279"/>
            <ac:spMk id="15" creationId="{B4632272-4FA0-4A71-9313-1D66AE63B043}"/>
          </ac:spMkLst>
        </pc:spChg>
      </pc:sldChg>
    </pc:docChg>
  </pc:docChgLst>
  <pc:docChgLst>
    <pc:chgData name="Jonathan Tyndall" userId="71a62389-5db9-462c-8b40-ae3302a556c7" providerId="ADAL" clId="{AD37CF06-0DE7-4CEC-BD40-85F389E75373}"/>
    <pc:docChg chg="modSld">
      <pc:chgData name="Jonathan Tyndall" userId="71a62389-5db9-462c-8b40-ae3302a556c7" providerId="ADAL" clId="{AD37CF06-0DE7-4CEC-BD40-85F389E75373}" dt="2021-11-03T15:41:58.220" v="1" actId="20577"/>
      <pc:docMkLst>
        <pc:docMk/>
      </pc:docMkLst>
      <pc:sldChg chg="modNotesTx">
        <pc:chgData name="Jonathan Tyndall" userId="71a62389-5db9-462c-8b40-ae3302a556c7" providerId="ADAL" clId="{AD37CF06-0DE7-4CEC-BD40-85F389E75373}" dt="2021-11-03T15:41:58.220" v="1" actId="20577"/>
        <pc:sldMkLst>
          <pc:docMk/>
          <pc:sldMk cId="1665704179" sldId="277"/>
        </pc:sldMkLst>
      </pc:sldChg>
      <pc:sldChg chg="modNotesTx">
        <pc:chgData name="Jonathan Tyndall" userId="71a62389-5db9-462c-8b40-ae3302a556c7" providerId="ADAL" clId="{AD37CF06-0DE7-4CEC-BD40-85F389E75373}" dt="2021-11-03T15:41:56.779" v="0" actId="20577"/>
        <pc:sldMkLst>
          <pc:docMk/>
          <pc:sldMk cId="1392604020" sldId="278"/>
        </pc:sldMkLst>
      </pc:sldChg>
    </pc:docChg>
  </pc:docChgLst>
  <pc:docChgLst>
    <pc:chgData name="Jonathan Tyndall" userId="S::jonathan.tyndall@suttontrust.com::71a62389-5db9-462c-8b40-ae3302a556c7" providerId="AD" clId="Web-{A4FA82FA-8DC5-5E6F-5ED5-3DA26438562D}"/>
    <pc:docChg chg="modSld">
      <pc:chgData name="Jonathan Tyndall" userId="S::jonathan.tyndall@suttontrust.com::71a62389-5db9-462c-8b40-ae3302a556c7" providerId="AD" clId="Web-{A4FA82FA-8DC5-5E6F-5ED5-3DA26438562D}" dt="2021-12-06T14:33:28.294" v="17" actId="1076"/>
      <pc:docMkLst>
        <pc:docMk/>
      </pc:docMkLst>
      <pc:sldChg chg="modSp">
        <pc:chgData name="Jonathan Tyndall" userId="S::jonathan.tyndall@suttontrust.com::71a62389-5db9-462c-8b40-ae3302a556c7" providerId="AD" clId="Web-{A4FA82FA-8DC5-5E6F-5ED5-3DA26438562D}" dt="2021-12-06T14:31:22.603" v="13" actId="14100"/>
        <pc:sldMkLst>
          <pc:docMk/>
          <pc:sldMk cId="2479585361" sldId="268"/>
        </pc:sldMkLst>
        <pc:spChg chg="mod">
          <ac:chgData name="Jonathan Tyndall" userId="S::jonathan.tyndall@suttontrust.com::71a62389-5db9-462c-8b40-ae3302a556c7" providerId="AD" clId="Web-{A4FA82FA-8DC5-5E6F-5ED5-3DA26438562D}" dt="2021-12-06T14:31:22.603" v="13" actId="14100"/>
          <ac:spMkLst>
            <pc:docMk/>
            <pc:sldMk cId="2479585361" sldId="268"/>
            <ac:spMk id="11" creationId="{A555CC9F-A396-4073-AC9F-C1C15B99CF16}"/>
          </ac:spMkLst>
        </pc:spChg>
      </pc:sldChg>
      <pc:sldChg chg="modSp">
        <pc:chgData name="Jonathan Tyndall" userId="S::jonathan.tyndall@suttontrust.com::71a62389-5db9-462c-8b40-ae3302a556c7" providerId="AD" clId="Web-{A4FA82FA-8DC5-5E6F-5ED5-3DA26438562D}" dt="2021-12-06T14:31:44.245" v="14" actId="1076"/>
        <pc:sldMkLst>
          <pc:docMk/>
          <pc:sldMk cId="2775899592" sldId="271"/>
        </pc:sldMkLst>
        <pc:spChg chg="mod">
          <ac:chgData name="Jonathan Tyndall" userId="S::jonathan.tyndall@suttontrust.com::71a62389-5db9-462c-8b40-ae3302a556c7" providerId="AD" clId="Web-{A4FA82FA-8DC5-5E6F-5ED5-3DA26438562D}" dt="2021-12-06T14:31:44.245" v="14" actId="1076"/>
          <ac:spMkLst>
            <pc:docMk/>
            <pc:sldMk cId="2775899592" sldId="271"/>
            <ac:spMk id="17" creationId="{81854F47-E0C4-45C2-85BA-5539B54A74E8}"/>
          </ac:spMkLst>
        </pc:spChg>
      </pc:sldChg>
      <pc:sldChg chg="modSp">
        <pc:chgData name="Jonathan Tyndall" userId="S::jonathan.tyndall@suttontrust.com::71a62389-5db9-462c-8b40-ae3302a556c7" providerId="AD" clId="Web-{A4FA82FA-8DC5-5E6F-5ED5-3DA26438562D}" dt="2021-12-06T14:32:48.840" v="16" actId="1076"/>
        <pc:sldMkLst>
          <pc:docMk/>
          <pc:sldMk cId="1665704179" sldId="277"/>
        </pc:sldMkLst>
        <pc:spChg chg="mod">
          <ac:chgData name="Jonathan Tyndall" userId="S::jonathan.tyndall@suttontrust.com::71a62389-5db9-462c-8b40-ae3302a556c7" providerId="AD" clId="Web-{A4FA82FA-8DC5-5E6F-5ED5-3DA26438562D}" dt="2021-12-06T14:32:48.840" v="16" actId="1076"/>
          <ac:spMkLst>
            <pc:docMk/>
            <pc:sldMk cId="1665704179" sldId="277"/>
            <ac:spMk id="26" creationId="{C2A1F3BE-119A-4D02-BC87-713D10B658DC}"/>
          </ac:spMkLst>
        </pc:spChg>
      </pc:sldChg>
      <pc:sldChg chg="modSp">
        <pc:chgData name="Jonathan Tyndall" userId="S::jonathan.tyndall@suttontrust.com::71a62389-5db9-462c-8b40-ae3302a556c7" providerId="AD" clId="Web-{A4FA82FA-8DC5-5E6F-5ED5-3DA26438562D}" dt="2021-12-06T14:33:28.294" v="17" actId="1076"/>
        <pc:sldMkLst>
          <pc:docMk/>
          <pc:sldMk cId="1392604020" sldId="278"/>
        </pc:sldMkLst>
        <pc:spChg chg="mod">
          <ac:chgData name="Jonathan Tyndall" userId="S::jonathan.tyndall@suttontrust.com::71a62389-5db9-462c-8b40-ae3302a556c7" providerId="AD" clId="Web-{A4FA82FA-8DC5-5E6F-5ED5-3DA26438562D}" dt="2021-12-06T14:33:28.294" v="17" actId="1076"/>
          <ac:spMkLst>
            <pc:docMk/>
            <pc:sldMk cId="1392604020" sldId="278"/>
            <ac:spMk id="8" creationId="{116E3990-6817-4896-91A5-6567DDA6EE12}"/>
          </ac:spMkLst>
        </pc:spChg>
      </pc:sldChg>
    </pc:docChg>
  </pc:docChgLst>
  <pc:docChgLst>
    <pc:chgData name="Aiyesha Capati" userId="f856b759-4c15-414a-b592-55ef2a068ace" providerId="ADAL" clId="{E98E4143-093B-49E1-B18C-CED587D9DF6B}"/>
    <pc:docChg chg="undo custSel modSld">
      <pc:chgData name="Aiyesha Capati" userId="f856b759-4c15-414a-b592-55ef2a068ace" providerId="ADAL" clId="{E98E4143-093B-49E1-B18C-CED587D9DF6B}" dt="2022-01-11T13:57:04.573" v="865" actId="1036"/>
      <pc:docMkLst>
        <pc:docMk/>
      </pc:docMkLst>
      <pc:sldChg chg="modNotesTx">
        <pc:chgData name="Aiyesha Capati" userId="f856b759-4c15-414a-b592-55ef2a068ace" providerId="ADAL" clId="{E98E4143-093B-49E1-B18C-CED587D9DF6B}" dt="2021-11-08T15:11:39.705" v="31" actId="20577"/>
        <pc:sldMkLst>
          <pc:docMk/>
          <pc:sldMk cId="1628875188" sldId="257"/>
        </pc:sldMkLst>
      </pc:sldChg>
      <pc:sldChg chg="modNotesTx">
        <pc:chgData name="Aiyesha Capati" userId="f856b759-4c15-414a-b592-55ef2a068ace" providerId="ADAL" clId="{E98E4143-093B-49E1-B18C-CED587D9DF6B}" dt="2021-11-08T15:19:31.245" v="92" actId="20577"/>
        <pc:sldMkLst>
          <pc:docMk/>
          <pc:sldMk cId="2837301762" sldId="270"/>
        </pc:sldMkLst>
      </pc:sldChg>
      <pc:sldChg chg="modNotesTx">
        <pc:chgData name="Aiyesha Capati" userId="f856b759-4c15-414a-b592-55ef2a068ace" providerId="ADAL" clId="{E98E4143-093B-49E1-B18C-CED587D9DF6B}" dt="2021-11-08T15:19:53.647" v="100" actId="313"/>
        <pc:sldMkLst>
          <pc:docMk/>
          <pc:sldMk cId="2775899592" sldId="271"/>
        </pc:sldMkLst>
      </pc:sldChg>
      <pc:sldChg chg="addSp delSp modSp mod modNotesTx">
        <pc:chgData name="Aiyesha Capati" userId="f856b759-4c15-414a-b592-55ef2a068ace" providerId="ADAL" clId="{E98E4143-093B-49E1-B18C-CED587D9DF6B}" dt="2021-11-08T15:20:38.852" v="146" actId="20577"/>
        <pc:sldMkLst>
          <pc:docMk/>
          <pc:sldMk cId="3753858937" sldId="274"/>
        </pc:sldMkLst>
        <pc:spChg chg="del">
          <ac:chgData name="Aiyesha Capati" userId="f856b759-4c15-414a-b592-55ef2a068ace" providerId="ADAL" clId="{E98E4143-093B-49E1-B18C-CED587D9DF6B}" dt="2021-11-08T15:08:55.931" v="11" actId="478"/>
          <ac:spMkLst>
            <pc:docMk/>
            <pc:sldMk cId="3753858937" sldId="274"/>
            <ac:spMk id="2" creationId="{5536D7AD-DD46-4373-ACDC-4F78E05FB367}"/>
          </ac:spMkLst>
        </pc:spChg>
        <pc:picChg chg="add mod">
          <ac:chgData name="Aiyesha Capati" userId="f856b759-4c15-414a-b592-55ef2a068ace" providerId="ADAL" clId="{E98E4143-093B-49E1-B18C-CED587D9DF6B}" dt="2021-11-08T15:09:16.082" v="21" actId="1035"/>
          <ac:picMkLst>
            <pc:docMk/>
            <pc:sldMk cId="3753858937" sldId="274"/>
            <ac:picMk id="6" creationId="{F5903A43-E9F3-4736-B81E-69FF21D4BC4F}"/>
          </ac:picMkLst>
        </pc:picChg>
      </pc:sldChg>
      <pc:sldChg chg="modSp mod modNotesTx">
        <pc:chgData name="Aiyesha Capati" userId="f856b759-4c15-414a-b592-55ef2a068ace" providerId="ADAL" clId="{E98E4143-093B-49E1-B18C-CED587D9DF6B}" dt="2021-12-15T11:15:29.972" v="801" actId="20577"/>
        <pc:sldMkLst>
          <pc:docMk/>
          <pc:sldMk cId="3174184448" sldId="275"/>
        </pc:sldMkLst>
        <pc:spChg chg="mod">
          <ac:chgData name="Aiyesha Capati" userId="f856b759-4c15-414a-b592-55ef2a068ace" providerId="ADAL" clId="{E98E4143-093B-49E1-B18C-CED587D9DF6B}" dt="2021-12-15T11:15:29.972" v="801" actId="20577"/>
          <ac:spMkLst>
            <pc:docMk/>
            <pc:sldMk cId="3174184448" sldId="275"/>
            <ac:spMk id="17" creationId="{86899F41-78A5-4D04-BEFB-5ADCA37AF789}"/>
          </ac:spMkLst>
        </pc:spChg>
      </pc:sldChg>
      <pc:sldChg chg="modNotesTx">
        <pc:chgData name="Aiyesha Capati" userId="f856b759-4c15-414a-b592-55ef2a068ace" providerId="ADAL" clId="{E98E4143-093B-49E1-B18C-CED587D9DF6B}" dt="2021-11-08T15:23:08.229" v="237" actId="20577"/>
        <pc:sldMkLst>
          <pc:docMk/>
          <pc:sldMk cId="1445670065" sldId="276"/>
        </pc:sldMkLst>
      </pc:sldChg>
      <pc:sldChg chg="modSp mod modNotesTx">
        <pc:chgData name="Aiyesha Capati" userId="f856b759-4c15-414a-b592-55ef2a068ace" providerId="ADAL" clId="{E98E4143-093B-49E1-B18C-CED587D9DF6B}" dt="2021-11-08T15:24:58.019" v="403" actId="313"/>
        <pc:sldMkLst>
          <pc:docMk/>
          <pc:sldMk cId="1665704179" sldId="277"/>
        </pc:sldMkLst>
        <pc:spChg chg="mod">
          <ac:chgData name="Aiyesha Capati" userId="f856b759-4c15-414a-b592-55ef2a068ace" providerId="ADAL" clId="{E98E4143-093B-49E1-B18C-CED587D9DF6B}" dt="2021-11-08T15:23:43.189" v="302" actId="1076"/>
          <ac:spMkLst>
            <pc:docMk/>
            <pc:sldMk cId="1665704179" sldId="277"/>
            <ac:spMk id="16" creationId="{99892C98-3F16-4E78-87C3-C3CA154DC48E}"/>
          </ac:spMkLst>
        </pc:spChg>
      </pc:sldChg>
      <pc:sldChg chg="addSp modSp mod modNotesTx">
        <pc:chgData name="Aiyesha Capati" userId="f856b759-4c15-414a-b592-55ef2a068ace" providerId="ADAL" clId="{E98E4143-093B-49E1-B18C-CED587D9DF6B}" dt="2021-11-08T15:28:04.376" v="480" actId="20577"/>
        <pc:sldMkLst>
          <pc:docMk/>
          <pc:sldMk cId="1192294530" sldId="279"/>
        </pc:sldMkLst>
        <pc:spChg chg="add mod">
          <ac:chgData name="Aiyesha Capati" userId="f856b759-4c15-414a-b592-55ef2a068ace" providerId="ADAL" clId="{E98E4143-093B-49E1-B18C-CED587D9DF6B}" dt="2021-11-08T15:18:31.200" v="69" actId="12788"/>
          <ac:spMkLst>
            <pc:docMk/>
            <pc:sldMk cId="1192294530" sldId="279"/>
            <ac:spMk id="2" creationId="{51293B76-7E3D-47AC-9C48-040ACF46514F}"/>
          </ac:spMkLst>
        </pc:spChg>
        <pc:spChg chg="mod">
          <ac:chgData name="Aiyesha Capati" userId="f856b759-4c15-414a-b592-55ef2a068ace" providerId="ADAL" clId="{E98E4143-093B-49E1-B18C-CED587D9DF6B}" dt="2021-11-08T15:18:46.563" v="75" actId="1035"/>
          <ac:spMkLst>
            <pc:docMk/>
            <pc:sldMk cId="1192294530" sldId="279"/>
            <ac:spMk id="15" creationId="{B4632272-4FA0-4A71-9313-1D66AE63B043}"/>
          </ac:spMkLst>
        </pc:spChg>
        <pc:grpChg chg="add mod">
          <ac:chgData name="Aiyesha Capati" userId="f856b759-4c15-414a-b592-55ef2a068ace" providerId="ADAL" clId="{E98E4143-093B-49E1-B18C-CED587D9DF6B}" dt="2021-11-08T15:18:31.200" v="69" actId="12788"/>
          <ac:grpSpMkLst>
            <pc:docMk/>
            <pc:sldMk cId="1192294530" sldId="279"/>
            <ac:grpSpMk id="6" creationId="{832E03F5-F44F-4CC4-B6D8-72B24EFC0134}"/>
          </ac:grpSpMkLst>
        </pc:grpChg>
        <pc:picChg chg="add mod">
          <ac:chgData name="Aiyesha Capati" userId="f856b759-4c15-414a-b592-55ef2a068ace" providerId="ADAL" clId="{E98E4143-093B-49E1-B18C-CED587D9DF6B}" dt="2021-11-08T15:18:31.200" v="69" actId="12788"/>
          <ac:picMkLst>
            <pc:docMk/>
            <pc:sldMk cId="1192294530" sldId="279"/>
            <ac:picMk id="16" creationId="{10F19B66-7EA3-4221-A447-7768F99CEB79}"/>
          </ac:picMkLst>
        </pc:picChg>
      </pc:sldChg>
      <pc:sldChg chg="addSp delSp modSp mod modNotesTx">
        <pc:chgData name="Aiyesha Capati" userId="f856b759-4c15-414a-b592-55ef2a068ace" providerId="ADAL" clId="{E98E4143-093B-49E1-B18C-CED587D9DF6B}" dt="2022-01-11T13:57:04.573" v="865" actId="1036"/>
        <pc:sldMkLst>
          <pc:docMk/>
          <pc:sldMk cId="2721045181" sldId="280"/>
        </pc:sldMkLst>
        <pc:spChg chg="mod">
          <ac:chgData name="Aiyesha Capati" userId="f856b759-4c15-414a-b592-55ef2a068ace" providerId="ADAL" clId="{E98E4143-093B-49E1-B18C-CED587D9DF6B}" dt="2021-11-08T15:13:17.875" v="32" actId="207"/>
          <ac:spMkLst>
            <pc:docMk/>
            <pc:sldMk cId="2721045181" sldId="280"/>
            <ac:spMk id="15" creationId="{1154F8F8-D5D7-4C5A-A2B1-E8D9922FEE1A}"/>
          </ac:spMkLst>
        </pc:spChg>
        <pc:spChg chg="mod">
          <ac:chgData name="Aiyesha Capati" userId="f856b759-4c15-414a-b592-55ef2a068ace" providerId="ADAL" clId="{E98E4143-093B-49E1-B18C-CED587D9DF6B}" dt="2022-01-11T13:57:04.573" v="865" actId="1036"/>
          <ac:spMkLst>
            <pc:docMk/>
            <pc:sldMk cId="2721045181" sldId="280"/>
            <ac:spMk id="22" creationId="{A67569F3-39B2-4CD1-8871-2435B5E0BE86}"/>
          </ac:spMkLst>
        </pc:spChg>
        <pc:spChg chg="add mod ord">
          <ac:chgData name="Aiyesha Capati" userId="f856b759-4c15-414a-b592-55ef2a068ace" providerId="ADAL" clId="{E98E4143-093B-49E1-B18C-CED587D9DF6B}" dt="2022-01-11T13:56:39.662" v="834" actId="20577"/>
          <ac:spMkLst>
            <pc:docMk/>
            <pc:sldMk cId="2721045181" sldId="280"/>
            <ac:spMk id="23" creationId="{EB317BC7-39B5-4E96-945F-8325973331D7}"/>
          </ac:spMkLst>
        </pc:spChg>
        <pc:spChg chg="mod">
          <ac:chgData name="Aiyesha Capati" userId="f856b759-4c15-414a-b592-55ef2a068ace" providerId="ADAL" clId="{E98E4143-093B-49E1-B18C-CED587D9DF6B}" dt="2022-01-11T13:57:04.573" v="865" actId="1036"/>
          <ac:spMkLst>
            <pc:docMk/>
            <pc:sldMk cId="2721045181" sldId="280"/>
            <ac:spMk id="25" creationId="{3481F8CA-EDD1-471E-A058-D844351392BA}"/>
          </ac:spMkLst>
        </pc:spChg>
        <pc:spChg chg="mod">
          <ac:chgData name="Aiyesha Capati" userId="f856b759-4c15-414a-b592-55ef2a068ace" providerId="ADAL" clId="{E98E4143-093B-49E1-B18C-CED587D9DF6B}" dt="2022-01-11T13:57:04.573" v="865" actId="1036"/>
          <ac:spMkLst>
            <pc:docMk/>
            <pc:sldMk cId="2721045181" sldId="280"/>
            <ac:spMk id="30" creationId="{B1501DCD-B224-481F-9207-C96D1B175335}"/>
          </ac:spMkLst>
        </pc:spChg>
        <pc:spChg chg="del mod">
          <ac:chgData name="Aiyesha Capati" userId="f856b759-4c15-414a-b592-55ef2a068ace" providerId="ADAL" clId="{E98E4143-093B-49E1-B18C-CED587D9DF6B}" dt="2022-01-11T13:55:18.746" v="814" actId="478"/>
          <ac:spMkLst>
            <pc:docMk/>
            <pc:sldMk cId="2721045181" sldId="280"/>
            <ac:spMk id="31" creationId="{FEDD4EBD-01DE-4F1E-B9F8-D95E73CAB96A}"/>
          </ac:spMkLst>
        </pc:spChg>
        <pc:picChg chg="add mod ord">
          <ac:chgData name="Aiyesha Capati" userId="f856b759-4c15-414a-b592-55ef2a068ace" providerId="ADAL" clId="{E98E4143-093B-49E1-B18C-CED587D9DF6B}" dt="2022-01-11T13:56:49.432" v="835" actId="1076"/>
          <ac:picMkLst>
            <pc:docMk/>
            <pc:sldMk cId="2721045181" sldId="280"/>
            <ac:picMk id="20" creationId="{72001013-77AC-45D0-90B9-F2B34DB724F0}"/>
          </ac:picMkLst>
        </pc:picChg>
        <pc:picChg chg="mod">
          <ac:chgData name="Aiyesha Capati" userId="f856b759-4c15-414a-b592-55ef2a068ace" providerId="ADAL" clId="{E98E4143-093B-49E1-B18C-CED587D9DF6B}" dt="2022-01-11T13:57:04.573" v="865" actId="1036"/>
          <ac:picMkLst>
            <pc:docMk/>
            <pc:sldMk cId="2721045181" sldId="280"/>
            <ac:picMk id="21" creationId="{80734901-DCFB-433B-AAB3-9A93CA8E095C}"/>
          </ac:picMkLst>
        </pc:picChg>
        <pc:picChg chg="mod">
          <ac:chgData name="Aiyesha Capati" userId="f856b759-4c15-414a-b592-55ef2a068ace" providerId="ADAL" clId="{E98E4143-093B-49E1-B18C-CED587D9DF6B}" dt="2022-01-11T13:57:04.573" v="865" actId="1036"/>
          <ac:picMkLst>
            <pc:docMk/>
            <pc:sldMk cId="2721045181" sldId="280"/>
            <ac:picMk id="24" creationId="{3ADD9257-4DD4-4189-89E1-6563EEAF41E1}"/>
          </ac:picMkLst>
        </pc:picChg>
        <pc:picChg chg="mod">
          <ac:chgData name="Aiyesha Capati" userId="f856b759-4c15-414a-b592-55ef2a068ace" providerId="ADAL" clId="{E98E4143-093B-49E1-B18C-CED587D9DF6B}" dt="2022-01-11T13:57:04.573" v="865" actId="1036"/>
          <ac:picMkLst>
            <pc:docMk/>
            <pc:sldMk cId="2721045181" sldId="280"/>
            <ac:picMk id="27" creationId="{2F00E96B-3563-4AD8-B836-8090D0D9F129}"/>
          </ac:picMkLst>
        </pc:picChg>
        <pc:picChg chg="del">
          <ac:chgData name="Aiyesha Capati" userId="f856b759-4c15-414a-b592-55ef2a068ace" providerId="ADAL" clId="{E98E4143-093B-49E1-B18C-CED587D9DF6B}" dt="2022-01-11T13:55:18.746" v="814" actId="478"/>
          <ac:picMkLst>
            <pc:docMk/>
            <pc:sldMk cId="2721045181" sldId="280"/>
            <ac:picMk id="29" creationId="{FE9F591E-602B-4659-BF11-E0B5E5E09D21}"/>
          </ac:picMkLst>
        </pc:picChg>
      </pc:sldChg>
      <pc:sldChg chg="modNotesTx">
        <pc:chgData name="Aiyesha Capati" userId="f856b759-4c15-414a-b592-55ef2a068ace" providerId="ADAL" clId="{E98E4143-093B-49E1-B18C-CED587D9DF6B}" dt="2021-11-08T15:20:52.412" v="150" actId="20577"/>
        <pc:sldMkLst>
          <pc:docMk/>
          <pc:sldMk cId="3284744028" sldId="282"/>
        </pc:sldMkLst>
      </pc:sldChg>
      <pc:sldChg chg="modNotesTx">
        <pc:chgData name="Aiyesha Capati" userId="f856b759-4c15-414a-b592-55ef2a068ace" providerId="ADAL" clId="{E98E4143-093B-49E1-B18C-CED587D9DF6B}" dt="2021-11-08T15:21:25.508" v="171" actId="20577"/>
        <pc:sldMkLst>
          <pc:docMk/>
          <pc:sldMk cId="3804830711" sldId="283"/>
        </pc:sldMkLst>
      </pc:sldChg>
      <pc:sldChg chg="addSp delSp modSp mod modNotesTx">
        <pc:chgData name="Aiyesha Capati" userId="f856b759-4c15-414a-b592-55ef2a068ace" providerId="ADAL" clId="{E98E4143-093B-49E1-B18C-CED587D9DF6B}" dt="2021-11-08T15:21:53.178" v="209" actId="20577"/>
        <pc:sldMkLst>
          <pc:docMk/>
          <pc:sldMk cId="123950618" sldId="287"/>
        </pc:sldMkLst>
        <pc:spChg chg="del mod">
          <ac:chgData name="Aiyesha Capati" userId="f856b759-4c15-414a-b592-55ef2a068ace" providerId="ADAL" clId="{E98E4143-093B-49E1-B18C-CED587D9DF6B}" dt="2021-11-08T15:11:04.558" v="24" actId="478"/>
          <ac:spMkLst>
            <pc:docMk/>
            <pc:sldMk cId="123950618" sldId="287"/>
            <ac:spMk id="14" creationId="{5DDBF896-CFC0-45EC-A92A-2FE43FE17B51}"/>
          </ac:spMkLst>
        </pc:spChg>
        <pc:picChg chg="add mod">
          <ac:chgData name="Aiyesha Capati" userId="f856b759-4c15-414a-b592-55ef2a068ace" providerId="ADAL" clId="{E98E4143-093B-49E1-B18C-CED587D9DF6B}" dt="2021-11-08T15:11:23.936" v="29" actId="1076"/>
          <ac:picMkLst>
            <pc:docMk/>
            <pc:sldMk cId="123950618" sldId="287"/>
            <ac:picMk id="4" creationId="{9BF33240-EB27-4496-A03D-D08C698FF34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135AA9B0-4358-482A-AEAD-EA9D73674565}" type="datetimeFigureOut">
              <a:rPr lang="en-GB" smtClean="0"/>
              <a:t>11/01/2022</a:t>
            </a:fld>
            <a:endParaRPr lang="en-GB"/>
          </a:p>
        </p:txBody>
      </p:sp>
      <p:sp>
        <p:nvSpPr>
          <p:cNvPr id="4" name="Footer Placeholder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1EE8C5A8-F350-4088-8FB0-B30C2624FA2F}" type="slidenum">
              <a:rPr lang="en-GB" smtClean="0"/>
              <a:t>‹#›</a:t>
            </a:fld>
            <a:endParaRPr lang="en-GB"/>
          </a:p>
        </p:txBody>
      </p:sp>
    </p:spTree>
    <p:extLst>
      <p:ext uri="{BB962C8B-B14F-4D97-AF65-F5344CB8AC3E}">
        <p14:creationId xmlns:p14="http://schemas.microsoft.com/office/powerpoint/2010/main" val="1570719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8475"/>
          </a:xfrm>
          <a:prstGeom prst="rect">
            <a:avLst/>
          </a:prstGeom>
        </p:spPr>
        <p:txBody>
          <a:bodyPr vert="horz" lIns="91440" tIns="45720" rIns="91440" bIns="45720" rtlCol="0"/>
          <a:lstStyle>
            <a:lvl1pPr algn="r">
              <a:defRPr sz="1200"/>
            </a:lvl1pPr>
          </a:lstStyle>
          <a:p>
            <a:fld id="{6188E82C-B02E-424C-BCDE-5EAC793F0EA8}" type="datetimeFigureOut">
              <a:rPr lang="en-GB" smtClean="0"/>
              <a:t>11/01/2022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78375"/>
            <a:ext cx="5335588"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88925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9750"/>
            <a:ext cx="2889250" cy="498475"/>
          </a:xfrm>
          <a:prstGeom prst="rect">
            <a:avLst/>
          </a:prstGeom>
        </p:spPr>
        <p:txBody>
          <a:bodyPr vert="horz" lIns="91440" tIns="45720" rIns="91440" bIns="45720" rtlCol="0" anchor="b"/>
          <a:lstStyle>
            <a:lvl1pPr algn="r">
              <a:defRPr sz="1200"/>
            </a:lvl1pPr>
          </a:lstStyle>
          <a:p>
            <a:fld id="{FF610A11-77F3-491D-A4A7-C87EF2A38890}" type="slidenum">
              <a:rPr lang="en-GB" smtClean="0"/>
              <a:t>‹#›</a:t>
            </a:fld>
            <a:endParaRPr lang="en-GB"/>
          </a:p>
        </p:txBody>
      </p:sp>
    </p:spTree>
    <p:extLst>
      <p:ext uri="{BB962C8B-B14F-4D97-AF65-F5344CB8AC3E}">
        <p14:creationId xmlns:p14="http://schemas.microsoft.com/office/powerpoint/2010/main" val="3409218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610A11-77F3-491D-A4A7-C87EF2A38890}" type="slidenum">
              <a:rPr lang="en-GB" smtClean="0"/>
              <a:t>1</a:t>
            </a:fld>
            <a:endParaRPr lang="en-GB"/>
          </a:p>
        </p:txBody>
      </p:sp>
    </p:spTree>
    <p:extLst>
      <p:ext uri="{BB962C8B-B14F-4D97-AF65-F5344CB8AC3E}">
        <p14:creationId xmlns:p14="http://schemas.microsoft.com/office/powerpoint/2010/main" val="4213744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Gotham Condensed" pitchFamily="50" charset="0"/>
                <a:ea typeface="+mn-ea"/>
                <a:cs typeface="+mn-cs"/>
              </a:rPr>
              <a:t>What is the Apprenticeship Summer School?</a:t>
            </a:r>
            <a:endParaRPr lang="en-GB"/>
          </a:p>
          <a:p>
            <a:endParaRPr lang="en-GB"/>
          </a:p>
          <a:p>
            <a:r>
              <a:rPr lang="en-GB"/>
              <a:t>Students will learn what an apprenticeship is, whether the difficult balance of work and study is for them, whether an apprenticeship where they earn whilst learning might be the route they want to pursue. </a:t>
            </a:r>
          </a:p>
          <a:p>
            <a:endParaRPr lang="en-GB"/>
          </a:p>
          <a:p>
            <a:r>
              <a:rPr kumimoji="0" lang="en-US" sz="1200" b="0" i="0" u="none" strike="noStrike" kern="1200" cap="none" spc="0" normalizeH="0" baseline="0" noProof="0">
                <a:ln>
                  <a:noFill/>
                </a:ln>
                <a:solidFill>
                  <a:srgbClr val="014388"/>
                </a:solidFill>
                <a:effectLst/>
                <a:uLnTx/>
                <a:uFillTx/>
                <a:latin typeface="+mn-lt"/>
                <a:ea typeface="+mn-ea"/>
                <a:cs typeface="+mn-cs"/>
              </a:rPr>
              <a:t>The </a:t>
            </a:r>
            <a:r>
              <a:rPr kumimoji="0" lang="en-US" sz="1200" b="0" i="0" u="none" strike="noStrike" kern="1200" cap="none" spc="0" normalizeH="0" baseline="0" noProof="0" err="1">
                <a:ln>
                  <a:noFill/>
                </a:ln>
                <a:solidFill>
                  <a:srgbClr val="014388"/>
                </a:solidFill>
                <a:effectLst/>
                <a:uLnTx/>
                <a:uFillTx/>
                <a:latin typeface="+mn-lt"/>
                <a:ea typeface="+mn-ea"/>
                <a:cs typeface="+mn-cs"/>
              </a:rPr>
              <a:t>programme</a:t>
            </a:r>
            <a:r>
              <a:rPr kumimoji="0" lang="en-US" sz="1200" b="0" i="0" u="none" strike="noStrike" kern="1200" cap="none" spc="0" normalizeH="0" baseline="0" noProof="0">
                <a:ln>
                  <a:noFill/>
                </a:ln>
                <a:solidFill>
                  <a:srgbClr val="014388"/>
                </a:solidFill>
                <a:effectLst/>
                <a:uLnTx/>
                <a:uFillTx/>
                <a:latin typeface="+mn-lt"/>
                <a:ea typeface="+mn-ea"/>
                <a:cs typeface="+mn-cs"/>
              </a:rPr>
              <a:t> supports students to make informed decisions about their future career and understand whether an apprenticeship might be for them. </a:t>
            </a:r>
          </a:p>
          <a:p>
            <a:endParaRPr kumimoji="0" lang="en-US" sz="1200" b="0" i="0" u="none" strike="noStrike" kern="1200" cap="none" spc="0" normalizeH="0" baseline="0" noProof="0">
              <a:ln>
                <a:noFill/>
              </a:ln>
              <a:solidFill>
                <a:srgbClr val="014388"/>
              </a:solidFill>
              <a:effectLst/>
              <a:uLnTx/>
              <a:uFillTx/>
              <a:latin typeface="+mn-lt"/>
              <a:ea typeface="+mn-ea"/>
              <a:cs typeface="+mn-cs"/>
            </a:endParaRPr>
          </a:p>
          <a:p>
            <a:pPr>
              <a:defRPr/>
            </a:pPr>
            <a:r>
              <a:rPr lang="en-GB"/>
              <a:t>What are Degree Apprenticeships? Degree or professional qualification. No student debt. Earn a salary whilst learning. 80% on the job and 20% off the job study/training. </a:t>
            </a:r>
          </a:p>
          <a:p>
            <a:pPr marL="0" marR="0" lvl="0" indent="0" algn="l" defTabSz="914400">
              <a:lnSpc>
                <a:spcPct val="100000"/>
              </a:lnSpc>
              <a:spcBef>
                <a:spcPts val="0"/>
              </a:spcBef>
              <a:spcAft>
                <a:spcPts val="0"/>
              </a:spcAft>
              <a:buClrTx/>
              <a:buSzTx/>
              <a:buFontTx/>
              <a:buNone/>
              <a:tabLst/>
              <a:defRPr/>
            </a:pPr>
            <a:endParaRPr lang="en-GB">
              <a:cs typeface="Calibri"/>
            </a:endParaRPr>
          </a:p>
          <a:p>
            <a:r>
              <a:rPr lang="en-GB">
                <a:cs typeface="Calibri"/>
              </a:rPr>
              <a:t>Not a sector specific programme, but they are still gaining strong skills and application skills from the programme and are looking for similar skills from apprenticeships. </a:t>
            </a:r>
          </a:p>
          <a:p>
            <a:endParaRPr lang="en-GB">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10A11-77F3-491D-A4A7-C87EF2A388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092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a:t>
            </a:r>
            <a:r>
              <a:rPr lang="en-GB" i="0"/>
              <a:t>the key employers we have already announced who will be supporting the programme, with more to come! </a:t>
            </a:r>
          </a:p>
          <a:p>
            <a:endParaRPr lang="en-GB" i="0"/>
          </a:p>
          <a:p>
            <a:pPr marL="0" marR="0" lvl="0" indent="0" algn="l" defTabSz="914400" rtl="0" eaLnBrk="1" fontAlgn="auto" latinLnBrk="0" hangingPunct="1">
              <a:lnSpc>
                <a:spcPct val="100000"/>
              </a:lnSpc>
              <a:spcBef>
                <a:spcPts val="0"/>
              </a:spcBef>
              <a:spcAft>
                <a:spcPts val="0"/>
              </a:spcAft>
              <a:buClrTx/>
              <a:buSzTx/>
              <a:buFontTx/>
              <a:buNone/>
              <a:tabLst/>
              <a:defRPr/>
            </a:pPr>
            <a:r>
              <a:rPr lang="en-GB" i="0"/>
              <a:t>The three day programme will consist of a variety of different sessions – mixture of group work, employer led sessions and social activities. You will get opportunities to learn the skills and knowledge to understand employer apprenticeship application processes, what they look for in their apprentice cohorts and meet with current apprentices to hear what a normal day looks like for them and how they secured their apprenticeship. </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10A11-77F3-491D-A4A7-C87EF2A388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932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Segoe UI" panose="020B0502040204020203" pitchFamily="34" charset="0"/>
              </a:rPr>
              <a:t>The Apprenticeship Summer School will run as a residential over three days between Tuesday 12</a:t>
            </a:r>
            <a:r>
              <a:rPr lang="en-US" sz="1800" baseline="30000">
                <a:solidFill>
                  <a:srgbClr val="000000"/>
                </a:solidFill>
                <a:latin typeface="Segoe UI" panose="020B0502040204020203" pitchFamily="34" charset="0"/>
              </a:rPr>
              <a:t>th</a:t>
            </a:r>
            <a:r>
              <a:rPr lang="en-US" sz="1800">
                <a:solidFill>
                  <a:srgbClr val="000000"/>
                </a:solidFill>
                <a:latin typeface="Segoe UI" panose="020B0502040204020203" pitchFamily="34" charset="0"/>
              </a:rPr>
              <a:t> July – Thursday 14</a:t>
            </a:r>
            <a:r>
              <a:rPr lang="en-US" sz="1800" baseline="30000">
                <a:solidFill>
                  <a:srgbClr val="000000"/>
                </a:solidFill>
                <a:latin typeface="Segoe UI" panose="020B0502040204020203" pitchFamily="34" charset="0"/>
              </a:rPr>
              <a:t>th</a:t>
            </a:r>
            <a:r>
              <a:rPr lang="en-US" sz="1800">
                <a:solidFill>
                  <a:srgbClr val="000000"/>
                </a:solidFill>
                <a:latin typeface="Segoe UI" panose="020B0502040204020203" pitchFamily="34" charset="0"/>
              </a:rPr>
              <a:t> July 2022 at the University of Warwick.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610A11-77F3-491D-A4A7-C87EF2A388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Alongside your Summer School week, you will receive ongoing support from the Sutton Trust in the form of Sutton Trust Online. Sutton Trust Online is our new digital platform that provides you with all the information you might need as you consider your university options. The platform will guide you through exploring your choices, applying to university, preparing for university and then succeeding when you’re there. There is also a wealth of resources and support as well for anyone thinking about degree apprenticeships and careers.</a:t>
            </a:r>
          </a:p>
          <a:p>
            <a:endParaRPr lang="en-GB"/>
          </a:p>
          <a:p>
            <a:r>
              <a:rPr lang="en-GB"/>
              <a:t>Aside from this library of resources you will also have access to an online personal statement builder called OCSAR, which has been proven to increase offer rates to top universities and the opportunity to have a subject specific mentor who is an expert in university admissions. </a:t>
            </a:r>
          </a:p>
          <a:p>
            <a:endParaRPr lang="en-GB"/>
          </a:p>
          <a:p>
            <a:r>
              <a:rPr lang="en-GB"/>
              <a:t>We have hundreds of current undergraduate students and Sutton Trust alumni who are studying or have studied every subject under the sun at universities across the UK and beyond and you can speak to all of these people about their university experience and find out what life is really like.</a:t>
            </a:r>
          </a:p>
          <a:p>
            <a:endParaRPr lang="en-GB"/>
          </a:p>
          <a:p>
            <a:r>
              <a:rPr lang="en-GB"/>
              <a:t>We will be putting on other events and webinars throughout the last two years of school to make sure you have all the information and support you need when you need it, from opportunities to talk directly to university admissions tutors, to revision tips to student finance </a:t>
            </a:r>
            <a:r>
              <a:rPr lang="en-GB" err="1"/>
              <a:t>mythbusting</a:t>
            </a:r>
            <a:r>
              <a:rPr lang="en-GB"/>
              <a:t>.</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FF610A11-77F3-491D-A4A7-C87EF2A38890}" type="slidenum">
              <a:rPr lang="en-GB" smtClean="0"/>
              <a:t>13</a:t>
            </a:fld>
            <a:endParaRPr lang="en-GB"/>
          </a:p>
        </p:txBody>
      </p:sp>
    </p:spTree>
    <p:extLst>
      <p:ext uri="{BB962C8B-B14F-4D97-AF65-F5344CB8AC3E}">
        <p14:creationId xmlns:p14="http://schemas.microsoft.com/office/powerpoint/2010/main" val="79438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take part?</a:t>
            </a:r>
          </a:p>
          <a:p>
            <a:endParaRPr lang="en-GB"/>
          </a:p>
          <a:p>
            <a:r>
              <a:rPr lang="en-GB"/>
              <a:t>Sutton Trust undertakes rigorous external evaluation of all of our programmes so we can understand what is working and how to improve what we do. We have undertaken a series of long term projects with participants. This has included tracking student destinations into education and work and comparing this against a number of control groups</a:t>
            </a:r>
          </a:p>
          <a:p>
            <a:endParaRPr lang="en-GB"/>
          </a:p>
        </p:txBody>
      </p:sp>
      <p:sp>
        <p:nvSpPr>
          <p:cNvPr id="4" name="Slide Number Placeholder 3"/>
          <p:cNvSpPr>
            <a:spLocks noGrp="1"/>
          </p:cNvSpPr>
          <p:nvPr>
            <p:ph type="sldNum" sz="quarter" idx="5"/>
          </p:nvPr>
        </p:nvSpPr>
        <p:spPr/>
        <p:txBody>
          <a:bodyPr/>
          <a:lstStyle/>
          <a:p>
            <a:fld id="{FF610A11-77F3-491D-A4A7-C87EF2A38890}" type="slidenum">
              <a:rPr lang="en-GB" smtClean="0"/>
              <a:t>14</a:t>
            </a:fld>
            <a:endParaRPr lang="en-GB"/>
          </a:p>
        </p:txBody>
      </p:sp>
    </p:spTree>
    <p:extLst>
      <p:ext uri="{BB962C8B-B14F-4D97-AF65-F5344CB8AC3E}">
        <p14:creationId xmlns:p14="http://schemas.microsoft.com/office/powerpoint/2010/main" val="11022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Why take part?</a:t>
            </a:r>
          </a:p>
          <a:p>
            <a:endParaRPr lang="en-GB"/>
          </a:p>
          <a:p>
            <a:r>
              <a:rPr lang="en-GB"/>
              <a:t>As you can see from our evaluations:</a:t>
            </a:r>
          </a:p>
          <a:p>
            <a:pPr marL="628650" lvl="1" indent="-171450">
              <a:buFont typeface="Arial" panose="020B0604020202020204" pitchFamily="34" charset="0"/>
              <a:buChar char="•"/>
            </a:pPr>
            <a:r>
              <a:rPr lang="en-US"/>
              <a:t>UKSS students are four times more likely to receive an offer from a leading university</a:t>
            </a:r>
          </a:p>
          <a:p>
            <a:pPr marL="628650" lvl="1" indent="-171450">
              <a:buFont typeface="Arial" panose="020B0604020202020204" pitchFamily="34" charset="0"/>
              <a:buChar char="•"/>
            </a:pPr>
            <a:r>
              <a:rPr lang="en-US"/>
              <a:t>UKSS students are 16% more likely to attend a Russell Group university</a:t>
            </a:r>
          </a:p>
          <a:p>
            <a:pPr marL="628650" lvl="1" indent="-171450">
              <a:buFont typeface="Arial" panose="020B0604020202020204" pitchFamily="34" charset="0"/>
              <a:buChar char="•"/>
            </a:pPr>
            <a:r>
              <a:rPr lang="en-US"/>
              <a:t>93% of UKSS students from the lowest socio-economic group move to the highest after leaving university</a:t>
            </a:r>
          </a:p>
          <a:p>
            <a:pPr marL="628650" lvl="1" indent="-171450">
              <a:buFont typeface="Arial" panose="020B0604020202020204" pitchFamily="34" charset="0"/>
              <a:buChar char="•"/>
            </a:pPr>
            <a:r>
              <a:rPr lang="en-GB"/>
              <a:t>7% </a:t>
            </a:r>
            <a:r>
              <a:rPr lang="en-US"/>
              <a:t>of UKSS students go on to attend Oxford or Cambridge</a:t>
            </a:r>
          </a:p>
          <a:p>
            <a:pPr marL="628650" lvl="1" indent="-171450">
              <a:buFont typeface="Arial" panose="020B0604020202020204" pitchFamily="34" charset="0"/>
              <a:buChar char="•"/>
            </a:pPr>
            <a:r>
              <a:rPr lang="en-US"/>
              <a:t>69% of UKSS students go on to attend a Russell Group university.</a:t>
            </a:r>
          </a:p>
          <a:p>
            <a:pPr marL="628650" lvl="1"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FF610A11-77F3-491D-A4A7-C87EF2A38890}" type="slidenum">
              <a:rPr lang="en-GB" smtClean="0"/>
              <a:t>15</a:t>
            </a:fld>
            <a:endParaRPr lang="en-GB"/>
          </a:p>
        </p:txBody>
      </p:sp>
    </p:spTree>
    <p:extLst>
      <p:ext uri="{BB962C8B-B14F-4D97-AF65-F5344CB8AC3E}">
        <p14:creationId xmlns:p14="http://schemas.microsoft.com/office/powerpoint/2010/main" val="3084333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F610A11-77F3-491D-A4A7-C87EF2A38890}" type="slidenum">
              <a:rPr lang="en-GB" smtClean="0"/>
              <a:t>16</a:t>
            </a:fld>
            <a:endParaRPr lang="en-GB"/>
          </a:p>
        </p:txBody>
      </p:sp>
    </p:spTree>
    <p:extLst>
      <p:ext uri="{BB962C8B-B14F-4D97-AF65-F5344CB8AC3E}">
        <p14:creationId xmlns:p14="http://schemas.microsoft.com/office/powerpoint/2010/main" val="2495268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we’re looking for?</a:t>
            </a:r>
          </a:p>
          <a:p>
            <a:endParaRPr lang="en-GB"/>
          </a:p>
          <a:p>
            <a:r>
              <a:rPr lang="en-GB"/>
              <a:t>Sutton Trust can accept </a:t>
            </a:r>
            <a:r>
              <a:rPr lang="en-GB" sz="1800">
                <a:effectLst/>
                <a:latin typeface="Calibri" panose="020F0502020204030204" pitchFamily="34" charset="0"/>
                <a:ea typeface="Calibri" panose="020F0502020204030204" pitchFamily="34" charset="0"/>
                <a:cs typeface="Times New Roman" panose="02020603050405020304" pitchFamily="18" charset="0"/>
              </a:rPr>
              <a:t>applications from students who have always attended state schools, and are in Year 12 in England and Wales, S5 in Scotland or Year 13 in Northern Ireland. You do not need to fulfil any of our other criteria to apply, but the more you meet, the more likely you are to be offered a place. </a:t>
            </a:r>
          </a:p>
          <a:p>
            <a:endParaRPr lang="en-GB" sz="180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64891"/>
                </a:solidFill>
                <a:effectLst/>
                <a:latin typeface="TradeGothic" panose="020B0500000000000000"/>
                <a:ea typeface="Calibri" panose="020F0502020204030204" pitchFamily="34" charset="0"/>
                <a:cs typeface="Calibri" panose="020F0502020204030204" pitchFamily="34" charset="0"/>
              </a:rPr>
              <a:t>All students that apply to a university or apprenticeship summer school that meet our grades threshold and another of our criteria will be offered a place on the STO Core programme.</a:t>
            </a:r>
          </a:p>
        </p:txBody>
      </p:sp>
      <p:sp>
        <p:nvSpPr>
          <p:cNvPr id="4" name="Slide Number Placeholder 3"/>
          <p:cNvSpPr>
            <a:spLocks noGrp="1"/>
          </p:cNvSpPr>
          <p:nvPr>
            <p:ph type="sldNum" sz="quarter" idx="5"/>
          </p:nvPr>
        </p:nvSpPr>
        <p:spPr/>
        <p:txBody>
          <a:bodyPr/>
          <a:lstStyle/>
          <a:p>
            <a:fld id="{FF610A11-77F3-491D-A4A7-C87EF2A38890}" type="slidenum">
              <a:rPr lang="en-GB" smtClean="0"/>
              <a:t>17</a:t>
            </a:fld>
            <a:endParaRPr lang="en-GB"/>
          </a:p>
        </p:txBody>
      </p:sp>
    </p:spTree>
    <p:extLst>
      <p:ext uri="{BB962C8B-B14F-4D97-AF65-F5344CB8AC3E}">
        <p14:creationId xmlns:p14="http://schemas.microsoft.com/office/powerpoint/2010/main" val="329703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a:t>Application Process</a:t>
            </a:r>
          </a:p>
          <a:p>
            <a:endParaRPr lang="en-GB" sz="1200" b="0" kern="1200">
              <a:solidFill>
                <a:schemeClr val="tx1"/>
              </a:solidFill>
              <a:effectLst/>
              <a:latin typeface="+mn-lt"/>
              <a:ea typeface="+mn-ea"/>
              <a:cs typeface="+mn-cs"/>
            </a:endParaRPr>
          </a:p>
          <a:p>
            <a:r>
              <a:rPr lang="en-GB" sz="1200" b="0" kern="1200">
                <a:solidFill>
                  <a:schemeClr val="tx1"/>
                </a:solidFill>
                <a:effectLst/>
                <a:latin typeface="+mn-lt"/>
                <a:ea typeface="+mn-ea"/>
                <a:cs typeface="+mn-cs"/>
              </a:rPr>
              <a:t>The deadline for our UK Summer School and Apprenticeship Summer School application are on Wednesday 9</a:t>
            </a:r>
            <a:r>
              <a:rPr lang="en-GB" sz="1200" b="0" kern="1200" baseline="30000">
                <a:solidFill>
                  <a:schemeClr val="tx1"/>
                </a:solidFill>
                <a:effectLst/>
                <a:latin typeface="+mn-lt"/>
                <a:ea typeface="+mn-ea"/>
                <a:cs typeface="+mn-cs"/>
              </a:rPr>
              <a:t>th</a:t>
            </a:r>
            <a:r>
              <a:rPr lang="en-GB" sz="1200" b="0" kern="1200">
                <a:solidFill>
                  <a:schemeClr val="tx1"/>
                </a:solidFill>
                <a:effectLst/>
                <a:latin typeface="+mn-lt"/>
                <a:ea typeface="+mn-ea"/>
                <a:cs typeface="+mn-cs"/>
              </a:rPr>
              <a:t> March 2022 – no late applications! </a:t>
            </a:r>
            <a:r>
              <a:rPr lang="en-GB" b="0">
                <a:solidFill>
                  <a:srgbClr val="064891"/>
                </a:solidFill>
                <a:latin typeface="TradeGothic" panose="020B0500000000000000" pitchFamily="34" charset="0"/>
              </a:rPr>
              <a:t>Nominate a teacher to verify your application by 9am 14</a:t>
            </a:r>
            <a:r>
              <a:rPr lang="en-GB" b="0" baseline="30000">
                <a:solidFill>
                  <a:srgbClr val="064891"/>
                </a:solidFill>
                <a:latin typeface="TradeGothic" panose="020B0500000000000000" pitchFamily="34" charset="0"/>
              </a:rPr>
              <a:t>th</a:t>
            </a:r>
            <a:r>
              <a:rPr lang="en-GB" b="0">
                <a:solidFill>
                  <a:srgbClr val="064891"/>
                </a:solidFill>
                <a:latin typeface="TradeGothic" panose="020B0500000000000000" pitchFamily="34" charset="0"/>
              </a:rPr>
              <a:t> March 2022.</a:t>
            </a:r>
          </a:p>
          <a:p>
            <a:endParaRPr lang="en-GB" sz="1200" b="0" kern="1200">
              <a:solidFill>
                <a:srgbClr val="064891"/>
              </a:solidFill>
              <a:effectLst/>
              <a:latin typeface="TradeGothic" panose="020B0500000000000000"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64891"/>
                </a:solidFill>
                <a:latin typeface="TradeGothic" panose="020B0500000000000000" pitchFamily="34" charset="0"/>
              </a:rPr>
              <a:t>The university you have applied to will let you know by the end of April whether you have a place on the Summer School</a:t>
            </a:r>
            <a:r>
              <a:rPr lang="en-GB" sz="1200" b="0" kern="1200">
                <a:solidFill>
                  <a:schemeClr val="tx1"/>
                </a:solidFill>
                <a:effectLst/>
                <a:latin typeface="+mn-lt"/>
                <a:ea typeface="+mn-ea"/>
                <a:cs typeface="+mn-cs"/>
              </a:rPr>
              <a:t>. </a:t>
            </a:r>
            <a:r>
              <a:rPr lang="en-GB" b="0">
                <a:solidFill>
                  <a:srgbClr val="064891"/>
                </a:solidFill>
                <a:latin typeface="TradeGothic" panose="020B0500000000000000" pitchFamily="34" charset="0"/>
              </a:rPr>
              <a:t>Receive access to Sutton Trust Online in May for ongoing support throughout your last year of school or college.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a:solidFill>
                <a:srgbClr val="064891"/>
              </a:solidFill>
              <a:latin typeface="TradeGothic"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a:solidFill>
                  <a:srgbClr val="064891"/>
                </a:solidFill>
                <a:latin typeface="TradeGothic" panose="020B0500000000000000" pitchFamily="34" charset="0"/>
              </a:rPr>
              <a:t>For more information, and how to apply, please check the </a:t>
            </a:r>
            <a:r>
              <a:rPr lang="en-GB">
                <a:solidFill>
                  <a:srgbClr val="064891"/>
                </a:solidFill>
                <a:latin typeface="TradeGothic" panose="020B0500000000000000" pitchFamily="34" charset="0"/>
              </a:rPr>
              <a:t>summerschools.suttontrust.com website.</a:t>
            </a:r>
            <a:endParaRPr lang="en-GB" b="0">
              <a:solidFill>
                <a:srgbClr val="064891"/>
              </a:solidFill>
              <a:latin typeface="TradeGothic"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solidFill>
                <a:srgbClr val="064891"/>
              </a:solidFill>
              <a:latin typeface="TradeGothic" panose="020B0500000000000000" pitchFamily="34" charset="0"/>
            </a:endParaRPr>
          </a:p>
        </p:txBody>
      </p:sp>
      <p:sp>
        <p:nvSpPr>
          <p:cNvPr id="4" name="Slide Number Placeholder 3"/>
          <p:cNvSpPr>
            <a:spLocks noGrp="1"/>
          </p:cNvSpPr>
          <p:nvPr>
            <p:ph type="sldNum" sz="quarter" idx="5"/>
          </p:nvPr>
        </p:nvSpPr>
        <p:spPr/>
        <p:txBody>
          <a:bodyPr/>
          <a:lstStyle/>
          <a:p>
            <a:fld id="{FF610A11-77F3-491D-A4A7-C87EF2A38890}" type="slidenum">
              <a:rPr lang="en-GB" smtClean="0"/>
              <a:t>18</a:t>
            </a:fld>
            <a:endParaRPr lang="en-GB"/>
          </a:p>
        </p:txBody>
      </p:sp>
    </p:spTree>
    <p:extLst>
      <p:ext uri="{BB962C8B-B14F-4D97-AF65-F5344CB8AC3E}">
        <p14:creationId xmlns:p14="http://schemas.microsoft.com/office/powerpoint/2010/main" val="421743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are the Sutton Trust?</a:t>
            </a:r>
          </a:p>
          <a:p>
            <a:endParaRPr lang="en-GB"/>
          </a:p>
          <a:p>
            <a:r>
              <a:rPr lang="en-GB"/>
              <a:t>Sutton Trust champions social mobility from birth to the workplace through programmes research and policy influence.</a:t>
            </a:r>
          </a:p>
          <a:p>
            <a:endParaRPr lang="en-GB"/>
          </a:p>
          <a:p>
            <a:r>
              <a:rPr lang="en-GB"/>
              <a:t>We do this by focussing on access and quality in five key areas:</a:t>
            </a:r>
          </a:p>
          <a:p>
            <a:pPr marL="171450" indent="-171450">
              <a:buFontTx/>
              <a:buChar char="-"/>
            </a:pPr>
            <a:r>
              <a:rPr lang="en-GB"/>
              <a:t>Early Years</a:t>
            </a:r>
          </a:p>
          <a:p>
            <a:pPr marL="171450" indent="-171450">
              <a:buFontTx/>
              <a:buChar char="-"/>
            </a:pPr>
            <a:r>
              <a:rPr lang="en-GB"/>
              <a:t>Schools</a:t>
            </a:r>
          </a:p>
          <a:p>
            <a:pPr marL="171450" indent="-171450">
              <a:buFontTx/>
              <a:buChar char="-"/>
            </a:pPr>
            <a:r>
              <a:rPr lang="en-GB"/>
              <a:t>Apprenticeships</a:t>
            </a:r>
          </a:p>
          <a:p>
            <a:pPr marL="171450" indent="-171450">
              <a:buFontTx/>
              <a:buChar char="-"/>
            </a:pPr>
            <a:r>
              <a:rPr lang="en-GB"/>
              <a:t>Universities</a:t>
            </a:r>
          </a:p>
          <a:p>
            <a:pPr marL="171450" indent="-171450">
              <a:buFontTx/>
              <a:buChar char="-"/>
            </a:pPr>
            <a:r>
              <a:rPr lang="en-GB"/>
              <a:t>Workplaces</a:t>
            </a:r>
          </a:p>
          <a:p>
            <a:pPr marL="0" indent="0">
              <a:buFontTx/>
              <a:buNone/>
            </a:pPr>
            <a:endParaRPr lang="en-GB"/>
          </a:p>
          <a:p>
            <a:pPr marL="0" indent="0">
              <a:buFontTx/>
              <a:buNone/>
            </a:pPr>
            <a:r>
              <a:rPr lang="en-GB"/>
              <a:t>Since being founded in 1997, the Sutton Trust have worked with over 40,000 students on programmes, released agenda setting research and influenced a number of policies at the local and national level to aid social mobility so that someone’s background doesn’t determine what they should achieve in life.</a:t>
            </a:r>
          </a:p>
        </p:txBody>
      </p:sp>
      <p:sp>
        <p:nvSpPr>
          <p:cNvPr id="4" name="Slide Number Placeholder 3"/>
          <p:cNvSpPr>
            <a:spLocks noGrp="1"/>
          </p:cNvSpPr>
          <p:nvPr>
            <p:ph type="sldNum" sz="quarter" idx="5"/>
          </p:nvPr>
        </p:nvSpPr>
        <p:spPr/>
        <p:txBody>
          <a:bodyPr/>
          <a:lstStyle/>
          <a:p>
            <a:fld id="{FF610A11-77F3-491D-A4A7-C87EF2A38890}" type="slidenum">
              <a:rPr lang="en-GB" smtClean="0"/>
              <a:t>2</a:t>
            </a:fld>
            <a:endParaRPr lang="en-GB"/>
          </a:p>
        </p:txBody>
      </p:sp>
    </p:spTree>
    <p:extLst>
      <p:ext uri="{BB962C8B-B14F-4D97-AF65-F5344CB8AC3E}">
        <p14:creationId xmlns:p14="http://schemas.microsoft.com/office/powerpoint/2010/main" val="26659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do the Sutton Trust exist?</a:t>
            </a:r>
          </a:p>
        </p:txBody>
      </p:sp>
      <p:sp>
        <p:nvSpPr>
          <p:cNvPr id="4" name="Slide Number Placeholder 3"/>
          <p:cNvSpPr>
            <a:spLocks noGrp="1"/>
          </p:cNvSpPr>
          <p:nvPr>
            <p:ph type="sldNum" sz="quarter" idx="5"/>
          </p:nvPr>
        </p:nvSpPr>
        <p:spPr/>
        <p:txBody>
          <a:bodyPr/>
          <a:lstStyle/>
          <a:p>
            <a:fld id="{FF610A11-77F3-491D-A4A7-C87EF2A38890}" type="slidenum">
              <a:rPr lang="en-GB" smtClean="0"/>
              <a:t>3</a:t>
            </a:fld>
            <a:endParaRPr lang="en-GB"/>
          </a:p>
        </p:txBody>
      </p:sp>
    </p:spTree>
    <p:extLst>
      <p:ext uri="{BB962C8B-B14F-4D97-AF65-F5344CB8AC3E}">
        <p14:creationId xmlns:p14="http://schemas.microsoft.com/office/powerpoint/2010/main" val="1945807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do we need programmes like Sutton Trust Summer Schools?</a:t>
            </a:r>
          </a:p>
          <a:p>
            <a:endParaRPr lang="en-GB"/>
          </a:p>
          <a:p>
            <a:r>
              <a:rPr lang="en-GB"/>
              <a:t>There is a clear and persistent access gap to HE institutions in the UK not only between the state and private sector but also between the most and least advantaged students. This is particularly pronounced for leading universities in the UK. Whilst some progress has been made in the last few years, the access gap for students in receipt of FSM and those not is the widest it has been since 2006. </a:t>
            </a:r>
          </a:p>
          <a:p>
            <a:endParaRPr lang="en-GB"/>
          </a:p>
          <a:p>
            <a:r>
              <a:rPr lang="en-GB"/>
              <a:t>Sutton Trust Summer Schools have run since 1997 to combat this. Starting with 60 students at Oxford in 1997 we are now working with 2500 students and 13 leading universities each year. Our Summer Schools help young people make informed choices about their next steps, give them the skills needed to navigate the HE system and increase their confidence so that they feel they belong and can succeed academically and socially at a top university.</a:t>
            </a:r>
          </a:p>
        </p:txBody>
      </p:sp>
      <p:sp>
        <p:nvSpPr>
          <p:cNvPr id="4" name="Slide Number Placeholder 3"/>
          <p:cNvSpPr>
            <a:spLocks noGrp="1"/>
          </p:cNvSpPr>
          <p:nvPr>
            <p:ph type="sldNum" sz="quarter" idx="5"/>
          </p:nvPr>
        </p:nvSpPr>
        <p:spPr/>
        <p:txBody>
          <a:bodyPr/>
          <a:lstStyle/>
          <a:p>
            <a:fld id="{FF610A11-77F3-491D-A4A7-C87EF2A38890}" type="slidenum">
              <a:rPr lang="en-GB" smtClean="0"/>
              <a:t>4</a:t>
            </a:fld>
            <a:endParaRPr lang="en-GB"/>
          </a:p>
        </p:txBody>
      </p:sp>
    </p:spTree>
    <p:extLst>
      <p:ext uri="{BB962C8B-B14F-4D97-AF65-F5344CB8AC3E}">
        <p14:creationId xmlns:p14="http://schemas.microsoft.com/office/powerpoint/2010/main" val="347200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are Sutton Trust Summer Schools?</a:t>
            </a:r>
          </a:p>
          <a:p>
            <a:endParaRPr lang="en-GB"/>
          </a:p>
          <a:p>
            <a:r>
              <a:rPr lang="en-GB"/>
              <a:t>Sutton Trust Summer Schools give you the opportunity experience university life by:</a:t>
            </a:r>
          </a:p>
          <a:p>
            <a:pPr marL="628650" lvl="1" indent="-171450">
              <a:buFont typeface="Arial" panose="020B0604020202020204" pitchFamily="34" charset="0"/>
              <a:buChar char="•"/>
            </a:pPr>
            <a:r>
              <a:rPr lang="en-GB"/>
              <a:t>Taking part in academic sessions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Getting support with your university application and finding out about support available when you’re at university</a:t>
            </a:r>
          </a:p>
          <a:p>
            <a:pPr marL="628650" lvl="1" indent="-171450">
              <a:buFont typeface="Arial" panose="020B0604020202020204" pitchFamily="34" charset="0"/>
              <a:buChar char="•"/>
            </a:pPr>
            <a:r>
              <a:rPr lang="en-GB"/>
              <a:t>Engaging in social activities</a:t>
            </a:r>
          </a:p>
          <a:p>
            <a:endParaRPr lang="en-GB"/>
          </a:p>
          <a:p>
            <a:r>
              <a:rPr lang="en-GB"/>
              <a:t>Through all of this you’ll get to meet other like-minded students from across the UK and speak directly to current undergraduates asking any questions you may have about university.</a:t>
            </a:r>
          </a:p>
        </p:txBody>
      </p:sp>
      <p:sp>
        <p:nvSpPr>
          <p:cNvPr id="4" name="Slide Number Placeholder 3"/>
          <p:cNvSpPr>
            <a:spLocks noGrp="1"/>
          </p:cNvSpPr>
          <p:nvPr>
            <p:ph type="sldNum" sz="quarter" idx="5"/>
          </p:nvPr>
        </p:nvSpPr>
        <p:spPr/>
        <p:txBody>
          <a:bodyPr/>
          <a:lstStyle/>
          <a:p>
            <a:fld id="{FF610A11-77F3-491D-A4A7-C87EF2A38890}" type="slidenum">
              <a:rPr lang="en-GB" smtClean="0"/>
              <a:t>5</a:t>
            </a:fld>
            <a:endParaRPr lang="en-GB"/>
          </a:p>
        </p:txBody>
      </p:sp>
    </p:spTree>
    <p:extLst>
      <p:ext uri="{BB962C8B-B14F-4D97-AF65-F5344CB8AC3E}">
        <p14:creationId xmlns:p14="http://schemas.microsoft.com/office/powerpoint/2010/main" val="50430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are Sutton Trust Summer Schools? Academic Sessions</a:t>
            </a:r>
          </a:p>
          <a:p>
            <a:endParaRPr lang="en-GB"/>
          </a:p>
          <a:p>
            <a:r>
              <a:rPr lang="en-GB"/>
              <a:t>Students can choose from over 40 different courses across a range of disciplines including subjects not offered at school including Archaeology, Anthropology, Medicine, Genetics, Electronic Engineering and Asian and Middle Eastern Studies.</a:t>
            </a:r>
          </a:p>
          <a:p>
            <a:endParaRPr lang="en-GB"/>
          </a:p>
          <a:p>
            <a:r>
              <a:rPr lang="en-GB"/>
              <a:t>You’ll engage with university lecturers and teaching staff to learn about and explore topics at undergraduate level. You may take part in practical sessions, undertake group work and research projects. This is your opportunity to ask questions of both the academic staff about the course content and structure at university and to current undergraduate students about their experience.</a:t>
            </a:r>
          </a:p>
        </p:txBody>
      </p:sp>
      <p:sp>
        <p:nvSpPr>
          <p:cNvPr id="4" name="Slide Number Placeholder 3"/>
          <p:cNvSpPr>
            <a:spLocks noGrp="1"/>
          </p:cNvSpPr>
          <p:nvPr>
            <p:ph type="sldNum" sz="quarter" idx="5"/>
          </p:nvPr>
        </p:nvSpPr>
        <p:spPr/>
        <p:txBody>
          <a:bodyPr/>
          <a:lstStyle/>
          <a:p>
            <a:fld id="{FF610A11-77F3-491D-A4A7-C87EF2A38890}" type="slidenum">
              <a:rPr lang="en-GB" smtClean="0"/>
              <a:t>6</a:t>
            </a:fld>
            <a:endParaRPr lang="en-GB"/>
          </a:p>
        </p:txBody>
      </p:sp>
    </p:spTree>
    <p:extLst>
      <p:ext uri="{BB962C8B-B14F-4D97-AF65-F5344CB8AC3E}">
        <p14:creationId xmlns:p14="http://schemas.microsoft.com/office/powerpoint/2010/main" val="3070503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are Sutton Trust Summer Schools? Application Support</a:t>
            </a:r>
          </a:p>
          <a:p>
            <a:endParaRPr lang="en-GB"/>
          </a:p>
          <a:p>
            <a:r>
              <a:rPr lang="en-GB"/>
              <a:t>Alongside this you’ll receive help with you UCAS application and find out about all the support that will be available to you at university.</a:t>
            </a:r>
          </a:p>
          <a:p>
            <a:endParaRPr lang="en-GB"/>
          </a:p>
          <a:p>
            <a:r>
              <a:rPr lang="en-GB"/>
              <a:t>Find out about how to make your application stand out, receive top tips on writing your personal statement and how to approach interviews.</a:t>
            </a:r>
          </a:p>
          <a:p>
            <a:endParaRPr lang="en-GB"/>
          </a:p>
          <a:p>
            <a:r>
              <a:rPr lang="en-GB"/>
              <a:t>You’ll learn about support services you can access at </a:t>
            </a:r>
            <a:r>
              <a:rPr lang="en-GB" err="1"/>
              <a:t>uni</a:t>
            </a:r>
            <a:r>
              <a:rPr lang="en-GB"/>
              <a:t>, from careers to mental health, as well as student finance including any bursaries and funding support available.</a:t>
            </a:r>
          </a:p>
          <a:p>
            <a:endParaRPr lang="en-GB"/>
          </a:p>
        </p:txBody>
      </p:sp>
      <p:sp>
        <p:nvSpPr>
          <p:cNvPr id="4" name="Slide Number Placeholder 3"/>
          <p:cNvSpPr>
            <a:spLocks noGrp="1"/>
          </p:cNvSpPr>
          <p:nvPr>
            <p:ph type="sldNum" sz="quarter" idx="5"/>
          </p:nvPr>
        </p:nvSpPr>
        <p:spPr/>
        <p:txBody>
          <a:bodyPr/>
          <a:lstStyle/>
          <a:p>
            <a:fld id="{FF610A11-77F3-491D-A4A7-C87EF2A38890}" type="slidenum">
              <a:rPr lang="en-GB" smtClean="0"/>
              <a:t>7</a:t>
            </a:fld>
            <a:endParaRPr lang="en-GB"/>
          </a:p>
        </p:txBody>
      </p:sp>
    </p:spTree>
    <p:extLst>
      <p:ext uri="{BB962C8B-B14F-4D97-AF65-F5344CB8AC3E}">
        <p14:creationId xmlns:p14="http://schemas.microsoft.com/office/powerpoint/2010/main" val="126394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are Sutton Trust Summer Schools? Social Activities and University Life</a:t>
            </a:r>
          </a:p>
          <a:p>
            <a:endParaRPr lang="en-GB"/>
          </a:p>
          <a:p>
            <a:r>
              <a:rPr lang="en-GB"/>
              <a:t>The Summer Schools aren’t all about academics and learning – we also want you to have fun and experience the life of a real university student.</a:t>
            </a:r>
          </a:p>
          <a:p>
            <a:endParaRPr lang="en-GB"/>
          </a:p>
          <a:p>
            <a:r>
              <a:rPr lang="en-GB"/>
              <a:t>You’ll be able to meet people from across the UK both on your course and across the Summer School through a range of social activities. This will include sampling university societies which could be anything from Tai Chi to Circus Skills, American Football to Knitting. There will be other activities which may include talent shows, movie nights, exploring the local town or city or even a trip to the Theatre! Through all of these fun activities you’ll be able to meet new people, try new things and develop new skills. </a:t>
            </a:r>
          </a:p>
          <a:p>
            <a:endParaRPr lang="en-GB"/>
          </a:p>
          <a:p>
            <a:r>
              <a:rPr lang="en-GB"/>
              <a:t>You’ll get to take part in a celebration event to round off the week with all of your new friends and reflect on everything you’ve achieved</a:t>
            </a:r>
          </a:p>
        </p:txBody>
      </p:sp>
      <p:sp>
        <p:nvSpPr>
          <p:cNvPr id="4" name="Slide Number Placeholder 3"/>
          <p:cNvSpPr>
            <a:spLocks noGrp="1"/>
          </p:cNvSpPr>
          <p:nvPr>
            <p:ph type="sldNum" sz="quarter" idx="5"/>
          </p:nvPr>
        </p:nvSpPr>
        <p:spPr/>
        <p:txBody>
          <a:bodyPr/>
          <a:lstStyle/>
          <a:p>
            <a:fld id="{FF610A11-77F3-491D-A4A7-C87EF2A38890}" type="slidenum">
              <a:rPr lang="en-GB" smtClean="0"/>
              <a:t>8</a:t>
            </a:fld>
            <a:endParaRPr lang="en-GB"/>
          </a:p>
        </p:txBody>
      </p:sp>
    </p:spTree>
    <p:extLst>
      <p:ext uri="{BB962C8B-B14F-4D97-AF65-F5344CB8AC3E}">
        <p14:creationId xmlns:p14="http://schemas.microsoft.com/office/powerpoint/2010/main" val="3618684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Where can I take part in a Sutton Trust Summer School?</a:t>
            </a:r>
          </a:p>
          <a:p>
            <a:endParaRPr lang="en-GB"/>
          </a:p>
          <a:p>
            <a:r>
              <a:rPr lang="en-GB"/>
              <a:t>Sutton Trust Summer Schools are run in partnership with 13 leading universities across the UK.</a:t>
            </a:r>
          </a:p>
          <a:p>
            <a:endParaRPr lang="en-GB"/>
          </a:p>
          <a:p>
            <a:r>
              <a:rPr lang="en-GB"/>
              <a:t>The Sutton Trust and university partners completely cover the cost of attending including all travel so you can apply to any university, no matter where you live in the country.</a:t>
            </a:r>
          </a:p>
          <a:p>
            <a:endParaRPr lang="en-GB"/>
          </a:p>
          <a:p>
            <a:r>
              <a:rPr lang="en-GB"/>
              <a:t>Dates and subject strands vary by university so please check out summerschools.suttontrust.com to check, or scan the QR code.</a:t>
            </a:r>
          </a:p>
          <a:p>
            <a:endParaRPr lang="en-GB"/>
          </a:p>
          <a:p>
            <a:r>
              <a:rPr lang="en-GB"/>
              <a:t>You can only apply for one course at one university.</a:t>
            </a:r>
          </a:p>
          <a:p>
            <a:endParaRPr lang="en-GB"/>
          </a:p>
          <a:p>
            <a:endParaRPr lang="en-GB"/>
          </a:p>
        </p:txBody>
      </p:sp>
      <p:sp>
        <p:nvSpPr>
          <p:cNvPr id="4" name="Slide Number Placeholder 3"/>
          <p:cNvSpPr>
            <a:spLocks noGrp="1"/>
          </p:cNvSpPr>
          <p:nvPr>
            <p:ph type="sldNum" sz="quarter" idx="5"/>
          </p:nvPr>
        </p:nvSpPr>
        <p:spPr/>
        <p:txBody>
          <a:bodyPr/>
          <a:lstStyle/>
          <a:p>
            <a:fld id="{FF610A11-77F3-491D-A4A7-C87EF2A38890}" type="slidenum">
              <a:rPr lang="en-GB" smtClean="0"/>
              <a:t>9</a:t>
            </a:fld>
            <a:endParaRPr lang="en-GB"/>
          </a:p>
        </p:txBody>
      </p:sp>
    </p:spTree>
    <p:extLst>
      <p:ext uri="{BB962C8B-B14F-4D97-AF65-F5344CB8AC3E}">
        <p14:creationId xmlns:p14="http://schemas.microsoft.com/office/powerpoint/2010/main" val="3113153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E074-AFBA-4B0E-97EB-4E4B5AAE69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157492-4D88-4604-8869-E30BE2811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D9F558-C19E-44BA-90A1-E61023DF70C7}"/>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5" name="Footer Placeholder 4">
            <a:extLst>
              <a:ext uri="{FF2B5EF4-FFF2-40B4-BE49-F238E27FC236}">
                <a16:creationId xmlns:a16="http://schemas.microsoft.com/office/drawing/2014/main" id="{0542F6B3-DDDB-45B1-AE80-A8390EE8E6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4471C-91AC-494D-A6CC-236CAF2CC1DA}"/>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89368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60B0-2F90-4925-A32E-FFEFCABF5D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4D5E7-60C2-4281-A479-69922586BE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047F48-421E-45C0-A21A-D2182DECE997}"/>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5" name="Footer Placeholder 4">
            <a:extLst>
              <a:ext uri="{FF2B5EF4-FFF2-40B4-BE49-F238E27FC236}">
                <a16:creationId xmlns:a16="http://schemas.microsoft.com/office/drawing/2014/main" id="{55D0FF6C-219A-48D3-9478-A6B8D35EF4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8D5EF1-7918-47BA-825F-FE7053FA1EC2}"/>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3582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DF5EB-1368-4D68-BD57-E47948C1217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C38416-D391-442E-BBA6-F5CFE8814B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AC354-E8E5-4C58-B118-901E0497F713}"/>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5" name="Footer Placeholder 4">
            <a:extLst>
              <a:ext uri="{FF2B5EF4-FFF2-40B4-BE49-F238E27FC236}">
                <a16:creationId xmlns:a16="http://schemas.microsoft.com/office/drawing/2014/main" id="{58442AB3-04DB-4874-BD0B-B529A484B2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421883-49E1-4958-8D26-13F066F1D3DA}"/>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9620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061152E-63FF-499D-929B-C452284E6DB5}"/>
              </a:ext>
            </a:extLst>
          </p:cNvPr>
          <p:cNvGrpSpPr/>
          <p:nvPr userDrawn="1"/>
        </p:nvGrpSpPr>
        <p:grpSpPr>
          <a:xfrm>
            <a:off x="8986253" y="3624724"/>
            <a:ext cx="2629748" cy="2260600"/>
            <a:chOff x="0" y="0"/>
            <a:chExt cx="1973726" cy="2261109"/>
          </a:xfrm>
        </p:grpSpPr>
        <p:sp>
          <p:nvSpPr>
            <p:cNvPr id="22" name="Oval 21">
              <a:extLst>
                <a:ext uri="{FF2B5EF4-FFF2-40B4-BE49-F238E27FC236}">
                  <a16:creationId xmlns:a16="http://schemas.microsoft.com/office/drawing/2014/main" id="{8F5952BC-6C1B-4BDD-91B5-B8D4D713CF04}"/>
                </a:ext>
              </a:extLst>
            </p:cNvPr>
            <p:cNvSpPr/>
            <p:nvPr userDrawn="1"/>
          </p:nvSpPr>
          <p:spPr>
            <a:xfrm>
              <a:off x="0" y="0"/>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4" name="Oval 23">
              <a:extLst>
                <a:ext uri="{FF2B5EF4-FFF2-40B4-BE49-F238E27FC236}">
                  <a16:creationId xmlns:a16="http://schemas.microsoft.com/office/drawing/2014/main" id="{7565D552-A246-40F6-9CD6-F0C29BA9F8DB}"/>
                </a:ext>
              </a:extLst>
            </p:cNvPr>
            <p:cNvSpPr/>
            <p:nvPr userDrawn="1"/>
          </p:nvSpPr>
          <p:spPr>
            <a:xfrm>
              <a:off x="692332" y="418012"/>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5" name="Oval 24">
              <a:extLst>
                <a:ext uri="{FF2B5EF4-FFF2-40B4-BE49-F238E27FC236}">
                  <a16:creationId xmlns:a16="http://schemas.microsoft.com/office/drawing/2014/main" id="{523BB731-0F13-49F8-8AEE-84900E758FD4}"/>
                </a:ext>
              </a:extLst>
            </p:cNvPr>
            <p:cNvSpPr/>
            <p:nvPr userDrawn="1"/>
          </p:nvSpPr>
          <p:spPr>
            <a:xfrm>
              <a:off x="1397726" y="849086"/>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6" name="Oval 25">
              <a:extLst>
                <a:ext uri="{FF2B5EF4-FFF2-40B4-BE49-F238E27FC236}">
                  <a16:creationId xmlns:a16="http://schemas.microsoft.com/office/drawing/2014/main" id="{F5292E9B-34DD-4672-A526-2EA2259C43ED}"/>
                </a:ext>
              </a:extLst>
            </p:cNvPr>
            <p:cNvSpPr/>
            <p:nvPr userDrawn="1"/>
          </p:nvSpPr>
          <p:spPr>
            <a:xfrm>
              <a:off x="0" y="849086"/>
              <a:ext cx="575945" cy="575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7" name="Oval 26">
              <a:extLst>
                <a:ext uri="{FF2B5EF4-FFF2-40B4-BE49-F238E27FC236}">
                  <a16:creationId xmlns:a16="http://schemas.microsoft.com/office/drawing/2014/main" id="{7F9325D3-CE9C-4282-980B-3E044137A762}"/>
                </a:ext>
              </a:extLst>
            </p:cNvPr>
            <p:cNvSpPr/>
            <p:nvPr userDrawn="1"/>
          </p:nvSpPr>
          <p:spPr>
            <a:xfrm>
              <a:off x="705395" y="1267098"/>
              <a:ext cx="575945" cy="575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8" name="Oval 27">
              <a:extLst>
                <a:ext uri="{FF2B5EF4-FFF2-40B4-BE49-F238E27FC236}">
                  <a16:creationId xmlns:a16="http://schemas.microsoft.com/office/drawing/2014/main" id="{D41AF343-1E3E-4E79-912C-FD5C246E26FC}"/>
                </a:ext>
              </a:extLst>
            </p:cNvPr>
            <p:cNvSpPr/>
            <p:nvPr userDrawn="1"/>
          </p:nvSpPr>
          <p:spPr>
            <a:xfrm>
              <a:off x="0" y="1685109"/>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hasCustomPrompt="1"/>
          </p:nvPr>
        </p:nvSpPr>
        <p:spPr>
          <a:xfrm>
            <a:off x="624000" y="1803104"/>
            <a:ext cx="10938827" cy="1053177"/>
          </a:xfrm>
        </p:spPr>
        <p:txBody>
          <a:bodyPr>
            <a:noAutofit/>
          </a:bodyPr>
          <a:lstStyle>
            <a:lvl1pPr>
              <a:lnSpc>
                <a:spcPts val="4000"/>
              </a:lnSpc>
              <a:spcAft>
                <a:spcPts val="0"/>
              </a:spcAft>
              <a:defRPr sz="3600" b="1">
                <a:solidFill>
                  <a:schemeClr val="accent1"/>
                </a:solidFill>
              </a:defRPr>
            </a:lvl1pPr>
            <a:lvl2pPr>
              <a:lnSpc>
                <a:spcPts val="4000"/>
              </a:lnSpc>
              <a:spcAft>
                <a:spcPts val="0"/>
              </a:spcAft>
              <a:defRPr sz="3600" b="1">
                <a:solidFill>
                  <a:schemeClr val="accent1"/>
                </a:solidFill>
              </a:defRPr>
            </a:lvl2pPr>
          </a:lstStyle>
          <a:p>
            <a:r>
              <a:rPr lang="en-GB"/>
              <a:t>Title here over one</a:t>
            </a:r>
          </a:p>
          <a:p>
            <a:r>
              <a:rPr lang="en-GB"/>
              <a:t>or two lines</a:t>
            </a:r>
          </a:p>
        </p:txBody>
      </p:sp>
      <p:pic>
        <p:nvPicPr>
          <p:cNvPr id="21" name="Picture 20" descr="A close up of a sign&#10;&#10;Description generated with very high confidence">
            <a:extLst>
              <a:ext uri="{FF2B5EF4-FFF2-40B4-BE49-F238E27FC236}">
                <a16:creationId xmlns:a16="http://schemas.microsoft.com/office/drawing/2014/main" id="{431647C2-E1FB-4BFE-A14C-918DFC3E32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400" y="502241"/>
            <a:ext cx="2265600" cy="633700"/>
          </a:xfrm>
          <a:prstGeom prst="rect">
            <a:avLst/>
          </a:prstGeom>
        </p:spPr>
      </p:pic>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624000" y="4718200"/>
            <a:ext cx="8189776"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624000" y="2919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624000" y="1691149"/>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p:ph type="body" sz="quarter" idx="12" hasCustomPrompt="1"/>
          </p:nvPr>
        </p:nvSpPr>
        <p:spPr>
          <a:xfrm>
            <a:off x="624000" y="3340971"/>
            <a:ext cx="8189776"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Tree>
    <p:extLst>
      <p:ext uri="{BB962C8B-B14F-4D97-AF65-F5344CB8AC3E}">
        <p14:creationId xmlns:p14="http://schemas.microsoft.com/office/powerpoint/2010/main" val="823181218"/>
      </p:ext>
    </p:extLst>
  </p:cSld>
  <p:clrMapOvr>
    <a:masterClrMapping/>
  </p:clrMapOvr>
  <p:extLst>
    <p:ext uri="{DCECCB84-F9BA-43D5-87BE-67443E8EF086}">
      <p15:sldGuideLst xmlns:p15="http://schemas.microsoft.com/office/powerpoint/2012/main">
        <p15:guide id="1" orient="horz" pos="4110">
          <p15:clr>
            <a:srgbClr val="FBAE40"/>
          </p15:clr>
        </p15:guide>
        <p15:guide id="2" pos="51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12192000" cy="518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5760001" y="2160000"/>
            <a:ext cx="535939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719999" y="2265974"/>
            <a:ext cx="408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5760000" y="3996001"/>
            <a:ext cx="58848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pic>
        <p:nvPicPr>
          <p:cNvPr id="17" name="Picture 16" descr="A close up of a sign&#10;&#10;Description generated with very high confidence">
            <a:extLst>
              <a:ext uri="{FF2B5EF4-FFF2-40B4-BE49-F238E27FC236}">
                <a16:creationId xmlns:a16="http://schemas.microsoft.com/office/drawing/2014/main" id="{092056A5-B623-4BE8-9AA8-C6F9EDE71A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400" y="502241"/>
            <a:ext cx="2265600" cy="633700"/>
          </a:xfrm>
          <a:prstGeom prst="rect">
            <a:avLst/>
          </a:prstGeom>
        </p:spPr>
      </p:pic>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624000" y="6380771"/>
            <a:ext cx="10992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00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001" y="468000"/>
            <a:ext cx="8889223" cy="900000"/>
          </a:xfrm>
        </p:spPr>
        <p:txBody>
          <a:bodyPr anchor="t"/>
          <a:lstStyle>
            <a:lvl1pPr>
              <a:defRPr/>
            </a:lvl1pPr>
          </a:lstStyle>
          <a:p>
            <a:r>
              <a:rPr lang="en-GB" noProof="0"/>
              <a:t>Heading over one </a:t>
            </a:r>
            <a:br>
              <a:rPr lang="en-GB" noProof="0"/>
            </a:br>
            <a:r>
              <a:rPr lang="en-GB" noProof="0"/>
              <a:t>or two lines</a:t>
            </a:r>
          </a:p>
        </p:txBody>
      </p:sp>
      <p:sp>
        <p:nvSpPr>
          <p:cNvPr id="3" name="Content Placeholder 2"/>
          <p:cNvSpPr>
            <a:spLocks noGrp="1"/>
          </p:cNvSpPr>
          <p:nvPr>
            <p:ph idx="1"/>
          </p:nvPr>
        </p:nvSpPr>
        <p:spPr>
          <a:xfrm>
            <a:off x="624000" y="1656000"/>
            <a:ext cx="10851968"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pic>
        <p:nvPicPr>
          <p:cNvPr id="16" name="Picture 15" descr="A close up of a sign&#10;&#10;Description generated with very high confidence">
            <a:extLst>
              <a:ext uri="{FF2B5EF4-FFF2-40B4-BE49-F238E27FC236}">
                <a16:creationId xmlns:a16="http://schemas.microsoft.com/office/drawing/2014/main" id="{507C6CF9-092C-47EB-9E77-DFB71A9F4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8505" y="502241"/>
            <a:ext cx="1824000" cy="510182"/>
          </a:xfrm>
          <a:prstGeom prst="rect">
            <a:avLst/>
          </a:prstGeom>
        </p:spPr>
      </p:pic>
      <p:cxnSp>
        <p:nvCxnSpPr>
          <p:cNvPr id="9" name="Straight Connector 8">
            <a:extLst>
              <a:ext uri="{FF2B5EF4-FFF2-40B4-BE49-F238E27FC236}">
                <a16:creationId xmlns:a16="http://schemas.microsoft.com/office/drawing/2014/main" id="{52D7CC97-37F9-40CF-8FBA-620C835D53FC}"/>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0C7EA2-19D2-4638-8404-0FA802FAFDA9}"/>
              </a:ext>
            </a:extLst>
          </p:cNvPr>
          <p:cNvCxnSpPr/>
          <p:nvPr userDrawn="1"/>
        </p:nvCxnSpPr>
        <p:spPr>
          <a:xfrm>
            <a:off x="624000" y="1427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80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001" y="468000"/>
            <a:ext cx="8889223" cy="900000"/>
          </a:xfrm>
        </p:spPr>
        <p:txBody>
          <a:bodyPr anchor="t"/>
          <a:lstStyle>
            <a:lvl1pPr>
              <a:defRPr/>
            </a:lvl1pPr>
          </a:lstStyle>
          <a:p>
            <a:r>
              <a:rPr lang="en-GB" noProof="0"/>
              <a:t>Heading over one </a:t>
            </a:r>
            <a:br>
              <a:rPr lang="en-GB" noProof="0"/>
            </a:br>
            <a:r>
              <a:rPr lang="en-GB" noProof="0"/>
              <a:t>or two lines</a:t>
            </a:r>
          </a:p>
        </p:txBody>
      </p:sp>
      <p:sp>
        <p:nvSpPr>
          <p:cNvPr id="3" name="Content Placeholder 2"/>
          <p:cNvSpPr>
            <a:spLocks noGrp="1"/>
          </p:cNvSpPr>
          <p:nvPr>
            <p:ph idx="1"/>
          </p:nvPr>
        </p:nvSpPr>
        <p:spPr>
          <a:xfrm>
            <a:off x="624000" y="1656000"/>
            <a:ext cx="5215327"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pic>
        <p:nvPicPr>
          <p:cNvPr id="16" name="Picture 15" descr="A close up of a sign&#10;&#10;Description generated with very high confidence">
            <a:extLst>
              <a:ext uri="{FF2B5EF4-FFF2-40B4-BE49-F238E27FC236}">
                <a16:creationId xmlns:a16="http://schemas.microsoft.com/office/drawing/2014/main" id="{507C6CF9-092C-47EB-9E77-DFB71A9F4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8505" y="502241"/>
            <a:ext cx="1824000" cy="510182"/>
          </a:xfrm>
          <a:prstGeom prst="rect">
            <a:avLst/>
          </a:prstGeom>
        </p:spPr>
      </p:pic>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6356382" y="1656000"/>
            <a:ext cx="5215327"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624000" y="1427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8728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6356352" y="1656000"/>
            <a:ext cx="5211233"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624001" y="468000"/>
            <a:ext cx="8889223" cy="900000"/>
          </a:xfrm>
        </p:spPr>
        <p:txBody>
          <a:bodyPr anchor="t"/>
          <a:lstStyle>
            <a:lvl1pPr>
              <a:defRPr/>
            </a:lvl1pPr>
          </a:lstStyle>
          <a:p>
            <a:r>
              <a:rPr lang="en-GB" noProof="0"/>
              <a:t>Heading over one </a:t>
            </a:r>
            <a:br>
              <a:rPr lang="en-GB" noProof="0"/>
            </a:br>
            <a:r>
              <a:rPr lang="en-GB" noProof="0"/>
              <a:t>or two lines</a:t>
            </a:r>
          </a:p>
        </p:txBody>
      </p:sp>
      <p:sp>
        <p:nvSpPr>
          <p:cNvPr id="3" name="Content Placeholder 2"/>
          <p:cNvSpPr>
            <a:spLocks noGrp="1"/>
          </p:cNvSpPr>
          <p:nvPr>
            <p:ph idx="1"/>
          </p:nvPr>
        </p:nvSpPr>
        <p:spPr>
          <a:xfrm>
            <a:off x="624000" y="1656000"/>
            <a:ext cx="5215327"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pic>
        <p:nvPicPr>
          <p:cNvPr id="16" name="Picture 15" descr="A close up of a sign&#10;&#10;Description generated with very high confidence">
            <a:extLst>
              <a:ext uri="{FF2B5EF4-FFF2-40B4-BE49-F238E27FC236}">
                <a16:creationId xmlns:a16="http://schemas.microsoft.com/office/drawing/2014/main" id="{507C6CF9-092C-47EB-9E77-DFB71A9F4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8505" y="502241"/>
            <a:ext cx="1824000" cy="510182"/>
          </a:xfrm>
          <a:prstGeom prst="rect">
            <a:avLst/>
          </a:prstGeom>
        </p:spPr>
      </p:pic>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624000" y="1427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63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12192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99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061152E-63FF-499D-929B-C452284E6DB5}"/>
              </a:ext>
            </a:extLst>
          </p:cNvPr>
          <p:cNvGrpSpPr/>
          <p:nvPr userDrawn="1"/>
        </p:nvGrpSpPr>
        <p:grpSpPr>
          <a:xfrm>
            <a:off x="8986253" y="3624724"/>
            <a:ext cx="2629748" cy="2260600"/>
            <a:chOff x="0" y="0"/>
            <a:chExt cx="1973726" cy="2261109"/>
          </a:xfrm>
        </p:grpSpPr>
        <p:sp>
          <p:nvSpPr>
            <p:cNvPr id="22" name="Oval 21">
              <a:extLst>
                <a:ext uri="{FF2B5EF4-FFF2-40B4-BE49-F238E27FC236}">
                  <a16:creationId xmlns:a16="http://schemas.microsoft.com/office/drawing/2014/main" id="{8F5952BC-6C1B-4BDD-91B5-B8D4D713CF04}"/>
                </a:ext>
              </a:extLst>
            </p:cNvPr>
            <p:cNvSpPr/>
            <p:nvPr userDrawn="1"/>
          </p:nvSpPr>
          <p:spPr>
            <a:xfrm>
              <a:off x="0" y="0"/>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4" name="Oval 23">
              <a:extLst>
                <a:ext uri="{FF2B5EF4-FFF2-40B4-BE49-F238E27FC236}">
                  <a16:creationId xmlns:a16="http://schemas.microsoft.com/office/drawing/2014/main" id="{7565D552-A246-40F6-9CD6-F0C29BA9F8DB}"/>
                </a:ext>
              </a:extLst>
            </p:cNvPr>
            <p:cNvSpPr/>
            <p:nvPr userDrawn="1"/>
          </p:nvSpPr>
          <p:spPr>
            <a:xfrm>
              <a:off x="692332" y="418012"/>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5" name="Oval 24">
              <a:extLst>
                <a:ext uri="{FF2B5EF4-FFF2-40B4-BE49-F238E27FC236}">
                  <a16:creationId xmlns:a16="http://schemas.microsoft.com/office/drawing/2014/main" id="{523BB731-0F13-49F8-8AEE-84900E758FD4}"/>
                </a:ext>
              </a:extLst>
            </p:cNvPr>
            <p:cNvSpPr/>
            <p:nvPr userDrawn="1"/>
          </p:nvSpPr>
          <p:spPr>
            <a:xfrm>
              <a:off x="1397726" y="849086"/>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6" name="Oval 25">
              <a:extLst>
                <a:ext uri="{FF2B5EF4-FFF2-40B4-BE49-F238E27FC236}">
                  <a16:creationId xmlns:a16="http://schemas.microsoft.com/office/drawing/2014/main" id="{F5292E9B-34DD-4672-A526-2EA2259C43ED}"/>
                </a:ext>
              </a:extLst>
            </p:cNvPr>
            <p:cNvSpPr/>
            <p:nvPr userDrawn="1"/>
          </p:nvSpPr>
          <p:spPr>
            <a:xfrm>
              <a:off x="0" y="849086"/>
              <a:ext cx="575945" cy="575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7" name="Oval 26">
              <a:extLst>
                <a:ext uri="{FF2B5EF4-FFF2-40B4-BE49-F238E27FC236}">
                  <a16:creationId xmlns:a16="http://schemas.microsoft.com/office/drawing/2014/main" id="{7F9325D3-CE9C-4282-980B-3E044137A762}"/>
                </a:ext>
              </a:extLst>
            </p:cNvPr>
            <p:cNvSpPr/>
            <p:nvPr userDrawn="1"/>
          </p:nvSpPr>
          <p:spPr>
            <a:xfrm>
              <a:off x="705395" y="1267098"/>
              <a:ext cx="575945" cy="5759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28" name="Oval 27">
              <a:extLst>
                <a:ext uri="{FF2B5EF4-FFF2-40B4-BE49-F238E27FC236}">
                  <a16:creationId xmlns:a16="http://schemas.microsoft.com/office/drawing/2014/main" id="{D41AF343-1E3E-4E79-912C-FD5C246E26FC}"/>
                </a:ext>
              </a:extLst>
            </p:cNvPr>
            <p:cNvSpPr/>
            <p:nvPr userDrawn="1"/>
          </p:nvSpPr>
          <p:spPr>
            <a:xfrm>
              <a:off x="0" y="1685109"/>
              <a:ext cx="576000" cy="57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gr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hasCustomPrompt="1"/>
          </p:nvPr>
        </p:nvSpPr>
        <p:spPr>
          <a:xfrm>
            <a:off x="624000" y="1803104"/>
            <a:ext cx="10938827" cy="1053177"/>
          </a:xfrm>
        </p:spPr>
        <p:txBody>
          <a:bodyPr>
            <a:noAutofit/>
          </a:bodyPr>
          <a:lstStyle>
            <a:lvl1pPr>
              <a:lnSpc>
                <a:spcPts val="4000"/>
              </a:lnSpc>
              <a:spcAft>
                <a:spcPts val="0"/>
              </a:spcAft>
              <a:defRPr sz="3600" b="1">
                <a:solidFill>
                  <a:schemeClr val="accent1"/>
                </a:solidFill>
              </a:defRPr>
            </a:lvl1pPr>
            <a:lvl2pPr>
              <a:lnSpc>
                <a:spcPts val="4000"/>
              </a:lnSpc>
              <a:spcAft>
                <a:spcPts val="0"/>
              </a:spcAft>
              <a:defRPr sz="3600" b="1">
                <a:solidFill>
                  <a:schemeClr val="accent1"/>
                </a:solidFill>
              </a:defRPr>
            </a:lvl2pPr>
          </a:lstStyle>
          <a:p>
            <a:r>
              <a:rPr lang="en-GB"/>
              <a:t>Title here over one</a:t>
            </a:r>
          </a:p>
          <a:p>
            <a:r>
              <a:rPr lang="en-GB"/>
              <a:t>or two lines</a:t>
            </a:r>
          </a:p>
        </p:txBody>
      </p:sp>
      <p:pic>
        <p:nvPicPr>
          <p:cNvPr id="21" name="Picture 20" descr="A close up of a sign&#10;&#10;Description generated with very high confidence">
            <a:extLst>
              <a:ext uri="{FF2B5EF4-FFF2-40B4-BE49-F238E27FC236}">
                <a16:creationId xmlns:a16="http://schemas.microsoft.com/office/drawing/2014/main" id="{431647C2-E1FB-4BFE-A14C-918DFC3E32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400" y="502241"/>
            <a:ext cx="2265600" cy="633700"/>
          </a:xfrm>
          <a:prstGeom prst="rect">
            <a:avLst/>
          </a:prstGeom>
        </p:spPr>
      </p:pic>
      <p:cxnSp>
        <p:nvCxnSpPr>
          <p:cNvPr id="23" name="Straight Connector 22">
            <a:extLst>
              <a:ext uri="{FF2B5EF4-FFF2-40B4-BE49-F238E27FC236}">
                <a16:creationId xmlns:a16="http://schemas.microsoft.com/office/drawing/2014/main" id="{5C2936E9-F440-4AB1-9E3C-36C9A1E2B6B6}"/>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16" name="Text Placeholder 7">
            <a:extLst>
              <a:ext uri="{FF2B5EF4-FFF2-40B4-BE49-F238E27FC236}">
                <a16:creationId xmlns:a16="http://schemas.microsoft.com/office/drawing/2014/main" id="{B395CD20-C764-4A8B-87FB-AA7A0C010FD2}"/>
              </a:ext>
            </a:extLst>
          </p:cNvPr>
          <p:cNvSpPr>
            <a:spLocks noGrp="1"/>
          </p:cNvSpPr>
          <p:nvPr userDrawn="1">
            <p:ph type="body" sz="quarter" idx="11" hasCustomPrompt="1"/>
          </p:nvPr>
        </p:nvSpPr>
        <p:spPr>
          <a:xfrm>
            <a:off x="624000" y="4718200"/>
            <a:ext cx="8189776" cy="1167125"/>
          </a:xfrm>
        </p:spPr>
        <p:txBody>
          <a:bodyPr>
            <a:normAutofit/>
          </a:bodyPr>
          <a:lstStyle>
            <a:lvl1pPr>
              <a:lnSpc>
                <a:spcPts val="2000"/>
              </a:lnSpc>
              <a:spcAft>
                <a:spcPts val="0"/>
              </a:spcAft>
              <a:defRPr sz="2000" b="0">
                <a:solidFill>
                  <a:schemeClr val="tx1"/>
                </a:solidFill>
              </a:defRPr>
            </a:lvl1pPr>
            <a:lvl2pPr>
              <a:lnSpc>
                <a:spcPts val="3600"/>
              </a:lnSpc>
              <a:spcBef>
                <a:spcPts val="1200"/>
              </a:spcBef>
              <a:spcAft>
                <a:spcPts val="0"/>
              </a:spcAft>
              <a:defRPr sz="2600" b="1">
                <a:solidFill>
                  <a:schemeClr val="tx1"/>
                </a:solidFill>
              </a:defRPr>
            </a:lvl2pPr>
          </a:lstStyle>
          <a:p>
            <a:r>
              <a:rPr lang="en-GB"/>
              <a:t>Presenter/Author</a:t>
            </a:r>
          </a:p>
        </p:txBody>
      </p:sp>
      <p:cxnSp>
        <p:nvCxnSpPr>
          <p:cNvPr id="18" name="Straight Connector 17">
            <a:extLst>
              <a:ext uri="{FF2B5EF4-FFF2-40B4-BE49-F238E27FC236}">
                <a16:creationId xmlns:a16="http://schemas.microsoft.com/office/drawing/2014/main" id="{21A33F50-9C33-47CB-9A70-ED813DE59BD2}"/>
              </a:ext>
            </a:extLst>
          </p:cNvPr>
          <p:cNvCxnSpPr/>
          <p:nvPr userDrawn="1"/>
        </p:nvCxnSpPr>
        <p:spPr>
          <a:xfrm>
            <a:off x="624000" y="2919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FA699B-B65A-4A3A-8FA6-D7DB88EC629D}"/>
              </a:ext>
            </a:extLst>
          </p:cNvPr>
          <p:cNvCxnSpPr/>
          <p:nvPr userDrawn="1"/>
        </p:nvCxnSpPr>
        <p:spPr>
          <a:xfrm>
            <a:off x="624000" y="1691149"/>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
        <p:nvSpPr>
          <p:cNvPr id="20" name="Text Placeholder 7">
            <a:extLst>
              <a:ext uri="{FF2B5EF4-FFF2-40B4-BE49-F238E27FC236}">
                <a16:creationId xmlns:a16="http://schemas.microsoft.com/office/drawing/2014/main" id="{9B83ADF7-C4D0-4E8B-9038-81921E708BC8}"/>
              </a:ext>
            </a:extLst>
          </p:cNvPr>
          <p:cNvSpPr>
            <a:spLocks noGrp="1"/>
          </p:cNvSpPr>
          <p:nvPr>
            <p:ph type="body" sz="quarter" idx="12" hasCustomPrompt="1"/>
          </p:nvPr>
        </p:nvSpPr>
        <p:spPr>
          <a:xfrm>
            <a:off x="624000" y="3340971"/>
            <a:ext cx="8189776" cy="1053177"/>
          </a:xfrm>
        </p:spPr>
        <p:txBody>
          <a:bodyPr>
            <a:noAutofit/>
          </a:bodyPr>
          <a:lstStyle>
            <a:lvl1pPr>
              <a:lnSpc>
                <a:spcPts val="2800"/>
              </a:lnSpc>
              <a:spcAft>
                <a:spcPts val="0"/>
              </a:spcAft>
              <a:defRPr sz="2800" b="1">
                <a:solidFill>
                  <a:schemeClr val="tx1"/>
                </a:solidFill>
              </a:defRPr>
            </a:lvl1pPr>
            <a:lvl2pPr>
              <a:lnSpc>
                <a:spcPts val="4000"/>
              </a:lnSpc>
              <a:spcAft>
                <a:spcPts val="0"/>
              </a:spcAft>
              <a:defRPr sz="3600" b="1">
                <a:solidFill>
                  <a:schemeClr val="accent1"/>
                </a:solidFill>
              </a:defRPr>
            </a:lvl2pPr>
          </a:lstStyle>
          <a:p>
            <a:r>
              <a:rPr lang="en-GB"/>
              <a:t>Subtitle here</a:t>
            </a:r>
          </a:p>
        </p:txBody>
      </p:sp>
      <p:sp>
        <p:nvSpPr>
          <p:cNvPr id="29" name="Footer Placeholder 4">
            <a:extLst>
              <a:ext uri="{FF2B5EF4-FFF2-40B4-BE49-F238E27FC236}">
                <a16:creationId xmlns:a16="http://schemas.microsoft.com/office/drawing/2014/main" id="{E8D2A0BA-632B-4530-9B6F-F844B96E9DBC}"/>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Tree>
    <p:extLst>
      <p:ext uri="{BB962C8B-B14F-4D97-AF65-F5344CB8AC3E}">
        <p14:creationId xmlns:p14="http://schemas.microsoft.com/office/powerpoint/2010/main" val="4226689579"/>
      </p:ext>
    </p:extLst>
  </p:cSld>
  <p:clrMapOvr>
    <a:masterClrMapping/>
  </p:clrMapOvr>
  <p:extLst>
    <p:ext uri="{DCECCB84-F9BA-43D5-87BE-67443E8EF086}">
      <p15:sldGuideLst xmlns:p15="http://schemas.microsoft.com/office/powerpoint/2012/main">
        <p15:guide id="1" orient="horz" pos="4110">
          <p15:clr>
            <a:srgbClr val="FBAE40"/>
          </p15:clr>
        </p15:guide>
        <p15:guide id="2" pos="51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4E3B159-54E0-4A96-B272-516CE429BDDB}"/>
              </a:ext>
            </a:extLst>
          </p:cNvPr>
          <p:cNvSpPr/>
          <p:nvPr userDrawn="1"/>
        </p:nvSpPr>
        <p:spPr>
          <a:xfrm>
            <a:off x="0" y="1676401"/>
            <a:ext cx="12192000" cy="518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sp>
        <p:nvSpPr>
          <p:cNvPr id="8" name="Text Placeholder 7">
            <a:extLst>
              <a:ext uri="{FF2B5EF4-FFF2-40B4-BE49-F238E27FC236}">
                <a16:creationId xmlns:a16="http://schemas.microsoft.com/office/drawing/2014/main" id="{B408FF0F-97FA-4964-BCA6-FC0BF8322C49}"/>
              </a:ext>
            </a:extLst>
          </p:cNvPr>
          <p:cNvSpPr>
            <a:spLocks noGrp="1"/>
          </p:cNvSpPr>
          <p:nvPr>
            <p:ph type="body" sz="quarter" idx="10"/>
          </p:nvPr>
        </p:nvSpPr>
        <p:spPr>
          <a:xfrm>
            <a:off x="5760001" y="2160000"/>
            <a:ext cx="5359399" cy="1139208"/>
          </a:xfrm>
        </p:spPr>
        <p:txBody>
          <a:bodyPr>
            <a:normAutofit/>
          </a:bodyPr>
          <a:lstStyle>
            <a:lvl1pPr>
              <a:lnSpc>
                <a:spcPts val="3200"/>
              </a:lnSpc>
              <a:spcAft>
                <a:spcPts val="0"/>
              </a:spcAft>
              <a:defRPr sz="2800" b="0">
                <a:solidFill>
                  <a:schemeClr val="bg1"/>
                </a:solidFill>
              </a:defRPr>
            </a:lvl1pPr>
            <a:lvl2pPr>
              <a:lnSpc>
                <a:spcPts val="3200"/>
              </a:lnSpc>
              <a:spcAft>
                <a:spcPts val="0"/>
              </a:spcAft>
              <a:defRPr sz="2800">
                <a:solidFill>
                  <a:schemeClr val="bg1"/>
                </a:solidFill>
              </a:defRPr>
            </a:lvl2pPr>
          </a:lstStyle>
          <a:p>
            <a:pPr lvl="0"/>
            <a:r>
              <a:rPr lang="en-US"/>
              <a:t>Edit Master text styles</a:t>
            </a:r>
          </a:p>
          <a:p>
            <a:pPr lvl="1"/>
            <a:r>
              <a:rPr lang="en-US"/>
              <a:t>Second level</a:t>
            </a:r>
          </a:p>
        </p:txBody>
      </p:sp>
      <p:grpSp>
        <p:nvGrpSpPr>
          <p:cNvPr id="9" name="Group 8">
            <a:extLst>
              <a:ext uri="{FF2B5EF4-FFF2-40B4-BE49-F238E27FC236}">
                <a16:creationId xmlns:a16="http://schemas.microsoft.com/office/drawing/2014/main" id="{F77E2162-A6A4-4D05-92D7-0C0278883F36}"/>
              </a:ext>
            </a:extLst>
          </p:cNvPr>
          <p:cNvGrpSpPr>
            <a:grpSpLocks noChangeAspect="1"/>
          </p:cNvGrpSpPr>
          <p:nvPr userDrawn="1"/>
        </p:nvGrpSpPr>
        <p:grpSpPr>
          <a:xfrm>
            <a:off x="719999" y="2265974"/>
            <a:ext cx="4080000" cy="3507273"/>
            <a:chOff x="0" y="0"/>
            <a:chExt cx="1973726" cy="2261109"/>
          </a:xfrm>
          <a:solidFill>
            <a:schemeClr val="bg1"/>
          </a:solidFill>
        </p:grpSpPr>
        <p:sp>
          <p:nvSpPr>
            <p:cNvPr id="10" name="Oval 9">
              <a:extLst>
                <a:ext uri="{FF2B5EF4-FFF2-40B4-BE49-F238E27FC236}">
                  <a16:creationId xmlns:a16="http://schemas.microsoft.com/office/drawing/2014/main" id="{BB31D5BE-F747-4573-8F75-38E0ABC309D9}"/>
                </a:ext>
              </a:extLst>
            </p:cNvPr>
            <p:cNvSpPr/>
            <p:nvPr userDrawn="1"/>
          </p:nvSpPr>
          <p:spPr>
            <a:xfrm>
              <a:off x="0" y="0"/>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1" name="Oval 10">
              <a:extLst>
                <a:ext uri="{FF2B5EF4-FFF2-40B4-BE49-F238E27FC236}">
                  <a16:creationId xmlns:a16="http://schemas.microsoft.com/office/drawing/2014/main" id="{823715E7-1CC8-470B-93CC-27FA2E9020BF}"/>
                </a:ext>
              </a:extLst>
            </p:cNvPr>
            <p:cNvSpPr/>
            <p:nvPr userDrawn="1"/>
          </p:nvSpPr>
          <p:spPr>
            <a:xfrm>
              <a:off x="692332" y="418012"/>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2" name="Oval 11">
              <a:extLst>
                <a:ext uri="{FF2B5EF4-FFF2-40B4-BE49-F238E27FC236}">
                  <a16:creationId xmlns:a16="http://schemas.microsoft.com/office/drawing/2014/main" id="{458F3F55-A39F-4353-BBB0-2DA9A3ECDB1C}"/>
                </a:ext>
              </a:extLst>
            </p:cNvPr>
            <p:cNvSpPr/>
            <p:nvPr userDrawn="1"/>
          </p:nvSpPr>
          <p:spPr>
            <a:xfrm>
              <a:off x="1397726" y="849086"/>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3" name="Oval 12">
              <a:extLst>
                <a:ext uri="{FF2B5EF4-FFF2-40B4-BE49-F238E27FC236}">
                  <a16:creationId xmlns:a16="http://schemas.microsoft.com/office/drawing/2014/main" id="{C749DD86-6062-4A6F-8E79-654F1C799BA1}"/>
                </a:ext>
              </a:extLst>
            </p:cNvPr>
            <p:cNvSpPr/>
            <p:nvPr userDrawn="1"/>
          </p:nvSpPr>
          <p:spPr>
            <a:xfrm>
              <a:off x="0" y="849086"/>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4" name="Oval 13">
              <a:extLst>
                <a:ext uri="{FF2B5EF4-FFF2-40B4-BE49-F238E27FC236}">
                  <a16:creationId xmlns:a16="http://schemas.microsoft.com/office/drawing/2014/main" id="{46F0904D-EEF2-4DEA-BB7D-2FF6ED5023F0}"/>
                </a:ext>
              </a:extLst>
            </p:cNvPr>
            <p:cNvSpPr/>
            <p:nvPr userDrawn="1"/>
          </p:nvSpPr>
          <p:spPr>
            <a:xfrm>
              <a:off x="705395" y="1267098"/>
              <a:ext cx="575945" cy="5759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sp>
          <p:nvSpPr>
            <p:cNvPr id="15" name="Oval 14">
              <a:extLst>
                <a:ext uri="{FF2B5EF4-FFF2-40B4-BE49-F238E27FC236}">
                  <a16:creationId xmlns:a16="http://schemas.microsoft.com/office/drawing/2014/main" id="{65680B54-7CA4-41C0-BB5B-09949F910FA8}"/>
                </a:ext>
              </a:extLst>
            </p:cNvPr>
            <p:cNvSpPr/>
            <p:nvPr userDrawn="1"/>
          </p:nvSpPr>
          <p:spPr>
            <a:xfrm>
              <a:off x="0" y="1685109"/>
              <a:ext cx="576000" cy="57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GB" sz="1800">
                <a:solidFill>
                  <a:prstClr val="white"/>
                </a:solidFill>
              </a:endParaRPr>
            </a:p>
          </p:txBody>
        </p:sp>
      </p:grpSp>
      <p:sp>
        <p:nvSpPr>
          <p:cNvPr id="16" name="Text Placeholder 7">
            <a:extLst>
              <a:ext uri="{FF2B5EF4-FFF2-40B4-BE49-F238E27FC236}">
                <a16:creationId xmlns:a16="http://schemas.microsoft.com/office/drawing/2014/main" id="{314E7544-9D63-413F-8A2F-89157C1730C0}"/>
              </a:ext>
            </a:extLst>
          </p:cNvPr>
          <p:cNvSpPr>
            <a:spLocks noGrp="1"/>
          </p:cNvSpPr>
          <p:nvPr>
            <p:ph type="body" sz="quarter" idx="11"/>
          </p:nvPr>
        </p:nvSpPr>
        <p:spPr>
          <a:xfrm>
            <a:off x="5760000" y="3996001"/>
            <a:ext cx="5884800" cy="1642529"/>
          </a:xfrm>
        </p:spPr>
        <p:txBody>
          <a:bodyPr>
            <a:normAutofit/>
          </a:bodyPr>
          <a:lstStyle>
            <a:lvl1pPr>
              <a:lnSpc>
                <a:spcPts val="1250"/>
              </a:lnSpc>
              <a:spcAft>
                <a:spcPts val="600"/>
              </a:spcAft>
              <a:defRPr sz="1000" b="0">
                <a:solidFill>
                  <a:schemeClr val="bg1"/>
                </a:solidFill>
              </a:defRPr>
            </a:lvl1pPr>
            <a:lvl2pPr>
              <a:lnSpc>
                <a:spcPts val="1250"/>
              </a:lnSpc>
              <a:spcBef>
                <a:spcPts val="1200"/>
              </a:spcBef>
              <a:spcAft>
                <a:spcPts val="0"/>
              </a:spcAft>
              <a:defRPr sz="1000" b="1">
                <a:solidFill>
                  <a:schemeClr val="bg1"/>
                </a:solidFill>
              </a:defRPr>
            </a:lvl2pPr>
          </a:lstStyle>
          <a:p>
            <a:pPr lvl="0"/>
            <a:r>
              <a:rPr lang="en-US"/>
              <a:t>Edit Master text styles</a:t>
            </a:r>
          </a:p>
          <a:p>
            <a:pPr lvl="1"/>
            <a:r>
              <a:rPr lang="en-US"/>
              <a:t>Second level</a:t>
            </a:r>
          </a:p>
        </p:txBody>
      </p:sp>
      <p:pic>
        <p:nvPicPr>
          <p:cNvPr id="17" name="Picture 16" descr="A close up of a sign&#10;&#10;Description generated with very high confidence">
            <a:extLst>
              <a:ext uri="{FF2B5EF4-FFF2-40B4-BE49-F238E27FC236}">
                <a16:creationId xmlns:a16="http://schemas.microsoft.com/office/drawing/2014/main" id="{092056A5-B623-4BE8-9AA8-C6F9EDE71A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400" y="502241"/>
            <a:ext cx="2265600" cy="633700"/>
          </a:xfrm>
          <a:prstGeom prst="rect">
            <a:avLst/>
          </a:prstGeom>
        </p:spPr>
      </p:pic>
      <p:cxnSp>
        <p:nvCxnSpPr>
          <p:cNvPr id="19" name="Straight Connector 18">
            <a:extLst>
              <a:ext uri="{FF2B5EF4-FFF2-40B4-BE49-F238E27FC236}">
                <a16:creationId xmlns:a16="http://schemas.microsoft.com/office/drawing/2014/main" id="{787CDEC1-0392-4E1E-A03F-5DC41BC88447}"/>
              </a:ext>
            </a:extLst>
          </p:cNvPr>
          <p:cNvCxnSpPr/>
          <p:nvPr userDrawn="1"/>
        </p:nvCxnSpPr>
        <p:spPr>
          <a:xfrm>
            <a:off x="624000" y="6380771"/>
            <a:ext cx="10992000" cy="0"/>
          </a:xfrm>
          <a:prstGeom prst="line">
            <a:avLst/>
          </a:prstGeom>
          <a:ln w="3175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7527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AE46-C887-4138-96FD-F57D7D63DE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F79398-305E-439C-B486-60E814D214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74B5E5-213D-4B47-A729-1F53AF9B5015}"/>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5" name="Footer Placeholder 4">
            <a:extLst>
              <a:ext uri="{FF2B5EF4-FFF2-40B4-BE49-F238E27FC236}">
                <a16:creationId xmlns:a16="http://schemas.microsoft.com/office/drawing/2014/main" id="{6BBA5241-681B-4476-81F0-D3F30BACAD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0373E0-A521-4B4C-8856-5DA540675C6F}"/>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313675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001" y="468000"/>
            <a:ext cx="8889223" cy="900000"/>
          </a:xfrm>
        </p:spPr>
        <p:txBody>
          <a:bodyPr anchor="t"/>
          <a:lstStyle>
            <a:lvl1pPr>
              <a:defRPr/>
            </a:lvl1pPr>
          </a:lstStyle>
          <a:p>
            <a:r>
              <a:rPr lang="en-GB" noProof="0"/>
              <a:t>Heading over one </a:t>
            </a:r>
            <a:br>
              <a:rPr lang="en-GB" noProof="0"/>
            </a:br>
            <a:r>
              <a:rPr lang="en-GB" noProof="0"/>
              <a:t>or two lines</a:t>
            </a:r>
          </a:p>
        </p:txBody>
      </p:sp>
      <p:sp>
        <p:nvSpPr>
          <p:cNvPr id="3" name="Content Placeholder 2"/>
          <p:cNvSpPr>
            <a:spLocks noGrp="1"/>
          </p:cNvSpPr>
          <p:nvPr>
            <p:ph idx="1"/>
          </p:nvPr>
        </p:nvSpPr>
        <p:spPr>
          <a:xfrm>
            <a:off x="624000" y="1656000"/>
            <a:ext cx="10851968" cy="4428000"/>
          </a:xfrm>
        </p:spPr>
        <p:txBody>
          <a:bodyPr>
            <a:normAutofit/>
          </a:bodyPr>
          <a:lstStyle>
            <a:lvl1pPr>
              <a:lnSpc>
                <a:spcPts val="2300"/>
              </a:lnSpc>
              <a:defRPr sz="2000"/>
            </a:lvl1pPr>
            <a:lvl2pPr>
              <a:lnSpc>
                <a:spcPts val="2300"/>
              </a:lnSpc>
              <a:defRPr sz="2000"/>
            </a:lvl2pPr>
            <a:lvl3pPr indent="-216000">
              <a:lnSpc>
                <a:spcPts val="2300"/>
              </a:lnSpc>
              <a:defRPr sz="2000"/>
            </a:lvl3pPr>
            <a:lvl4pPr indent="-216000">
              <a:lnSpc>
                <a:spcPts val="2300"/>
              </a:lnSpc>
              <a:defRPr sz="2000"/>
            </a:lvl4pPr>
            <a:lvl5pPr indent="-216000">
              <a:lnSpc>
                <a:spcPts val="2300"/>
              </a:lnSpc>
              <a:defRPr sz="20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pic>
        <p:nvPicPr>
          <p:cNvPr id="16" name="Picture 15" descr="A close up of a sign&#10;&#10;Description generated with very high confidence">
            <a:extLst>
              <a:ext uri="{FF2B5EF4-FFF2-40B4-BE49-F238E27FC236}">
                <a16:creationId xmlns:a16="http://schemas.microsoft.com/office/drawing/2014/main" id="{507C6CF9-092C-47EB-9E77-DFB71A9F4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8505" y="502241"/>
            <a:ext cx="1824000" cy="510182"/>
          </a:xfrm>
          <a:prstGeom prst="rect">
            <a:avLst/>
          </a:prstGeom>
        </p:spPr>
      </p:pic>
      <p:cxnSp>
        <p:nvCxnSpPr>
          <p:cNvPr id="9" name="Straight Connector 8">
            <a:extLst>
              <a:ext uri="{FF2B5EF4-FFF2-40B4-BE49-F238E27FC236}">
                <a16:creationId xmlns:a16="http://schemas.microsoft.com/office/drawing/2014/main" id="{52D7CC97-37F9-40CF-8FBA-620C835D53FC}"/>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50C7EA2-19D2-4638-8404-0FA802FAFDA9}"/>
              </a:ext>
            </a:extLst>
          </p:cNvPr>
          <p:cNvCxnSpPr/>
          <p:nvPr userDrawn="1"/>
        </p:nvCxnSpPr>
        <p:spPr>
          <a:xfrm>
            <a:off x="624000" y="1427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211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001" y="468000"/>
            <a:ext cx="8889223" cy="900000"/>
          </a:xfrm>
        </p:spPr>
        <p:txBody>
          <a:bodyPr anchor="t"/>
          <a:lstStyle>
            <a:lvl1pPr>
              <a:defRPr/>
            </a:lvl1pPr>
          </a:lstStyle>
          <a:p>
            <a:r>
              <a:rPr lang="en-GB" noProof="0"/>
              <a:t>Heading over one </a:t>
            </a:r>
            <a:br>
              <a:rPr lang="en-GB" noProof="0"/>
            </a:br>
            <a:r>
              <a:rPr lang="en-GB" noProof="0"/>
              <a:t>or two lines</a:t>
            </a:r>
          </a:p>
        </p:txBody>
      </p:sp>
      <p:sp>
        <p:nvSpPr>
          <p:cNvPr id="3" name="Content Placeholder 2"/>
          <p:cNvSpPr>
            <a:spLocks noGrp="1"/>
          </p:cNvSpPr>
          <p:nvPr>
            <p:ph idx="1"/>
          </p:nvPr>
        </p:nvSpPr>
        <p:spPr>
          <a:xfrm>
            <a:off x="624000" y="1656000"/>
            <a:ext cx="5215327"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pic>
        <p:nvPicPr>
          <p:cNvPr id="16" name="Picture 15" descr="A close up of a sign&#10;&#10;Description generated with very high confidence">
            <a:extLst>
              <a:ext uri="{FF2B5EF4-FFF2-40B4-BE49-F238E27FC236}">
                <a16:creationId xmlns:a16="http://schemas.microsoft.com/office/drawing/2014/main" id="{507C6CF9-092C-47EB-9E77-DFB71A9F4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8505" y="502241"/>
            <a:ext cx="1824000" cy="510182"/>
          </a:xfrm>
          <a:prstGeom prst="rect">
            <a:avLst/>
          </a:prstGeom>
        </p:spPr>
      </p:pic>
      <p:sp>
        <p:nvSpPr>
          <p:cNvPr id="9" name="Content Placeholder 2">
            <a:extLst>
              <a:ext uri="{FF2B5EF4-FFF2-40B4-BE49-F238E27FC236}">
                <a16:creationId xmlns:a16="http://schemas.microsoft.com/office/drawing/2014/main" id="{1D984E90-BD12-4243-AEA2-39307CF034D0}"/>
              </a:ext>
            </a:extLst>
          </p:cNvPr>
          <p:cNvSpPr>
            <a:spLocks noGrp="1"/>
          </p:cNvSpPr>
          <p:nvPr>
            <p:ph idx="10"/>
          </p:nvPr>
        </p:nvSpPr>
        <p:spPr>
          <a:xfrm>
            <a:off x="6356382" y="1656000"/>
            <a:ext cx="5215327"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cxnSp>
        <p:nvCxnSpPr>
          <p:cNvPr id="12" name="Straight Connector 11">
            <a:extLst>
              <a:ext uri="{FF2B5EF4-FFF2-40B4-BE49-F238E27FC236}">
                <a16:creationId xmlns:a16="http://schemas.microsoft.com/office/drawing/2014/main" id="{5E8FE561-343D-4E5D-941B-01D327A4851A}"/>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A90A47-D75B-4FCF-A91D-0CC6ECB3BDE3}"/>
              </a:ext>
            </a:extLst>
          </p:cNvPr>
          <p:cNvCxnSpPr/>
          <p:nvPr userDrawn="1"/>
        </p:nvCxnSpPr>
        <p:spPr>
          <a:xfrm>
            <a:off x="624000" y="1427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32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4F80258-C443-4394-B5F3-4AC5C7C3330C}"/>
              </a:ext>
            </a:extLst>
          </p:cNvPr>
          <p:cNvSpPr>
            <a:spLocks noGrp="1"/>
          </p:cNvSpPr>
          <p:nvPr>
            <p:ph type="pic" sz="quarter" idx="11"/>
          </p:nvPr>
        </p:nvSpPr>
        <p:spPr>
          <a:xfrm>
            <a:off x="6356352" y="1656000"/>
            <a:ext cx="5211233" cy="4428000"/>
          </a:xfrm>
        </p:spPr>
        <p:txBody>
          <a:bodyPr anchor="ctr"/>
          <a:lstStyle>
            <a:lvl1pPr algn="ctr">
              <a:defRPr b="0"/>
            </a:lvl1pPr>
          </a:lstStyle>
          <a:p>
            <a:r>
              <a:rPr lang="en-US"/>
              <a:t>Click icon to add picture</a:t>
            </a:r>
            <a:endParaRPr lang="en-GB"/>
          </a:p>
        </p:txBody>
      </p:sp>
      <p:sp>
        <p:nvSpPr>
          <p:cNvPr id="2" name="Title 1"/>
          <p:cNvSpPr>
            <a:spLocks noGrp="1"/>
          </p:cNvSpPr>
          <p:nvPr>
            <p:ph type="title" hasCustomPrompt="1"/>
          </p:nvPr>
        </p:nvSpPr>
        <p:spPr>
          <a:xfrm>
            <a:off x="624001" y="468000"/>
            <a:ext cx="8889223" cy="900000"/>
          </a:xfrm>
        </p:spPr>
        <p:txBody>
          <a:bodyPr anchor="t"/>
          <a:lstStyle>
            <a:lvl1pPr>
              <a:defRPr/>
            </a:lvl1pPr>
          </a:lstStyle>
          <a:p>
            <a:r>
              <a:rPr lang="en-GB" noProof="0"/>
              <a:t>Heading over one </a:t>
            </a:r>
            <a:br>
              <a:rPr lang="en-GB" noProof="0"/>
            </a:br>
            <a:r>
              <a:rPr lang="en-GB" noProof="0"/>
              <a:t>or two lines</a:t>
            </a:r>
          </a:p>
        </p:txBody>
      </p:sp>
      <p:sp>
        <p:nvSpPr>
          <p:cNvPr id="3" name="Content Placeholder 2"/>
          <p:cNvSpPr>
            <a:spLocks noGrp="1"/>
          </p:cNvSpPr>
          <p:nvPr>
            <p:ph idx="1"/>
          </p:nvPr>
        </p:nvSpPr>
        <p:spPr>
          <a:xfrm>
            <a:off x="624000" y="1656000"/>
            <a:ext cx="5215327" cy="442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4" name="Footer Placeholder 4">
            <a:extLst>
              <a:ext uri="{FF2B5EF4-FFF2-40B4-BE49-F238E27FC236}">
                <a16:creationId xmlns:a16="http://schemas.microsoft.com/office/drawing/2014/main" id="{25F19C77-8546-45E1-812F-728ABDDEC241}"/>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5" name="Slide Number Placeholder 5">
            <a:extLst>
              <a:ext uri="{FF2B5EF4-FFF2-40B4-BE49-F238E27FC236}">
                <a16:creationId xmlns:a16="http://schemas.microsoft.com/office/drawing/2014/main" id="{A95C12C3-96C5-4C26-9267-1EB1370B86E4}"/>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pic>
        <p:nvPicPr>
          <p:cNvPr id="16" name="Picture 15" descr="A close up of a sign&#10;&#10;Description generated with very high confidence">
            <a:extLst>
              <a:ext uri="{FF2B5EF4-FFF2-40B4-BE49-F238E27FC236}">
                <a16:creationId xmlns:a16="http://schemas.microsoft.com/office/drawing/2014/main" id="{507C6CF9-092C-47EB-9E77-DFB71A9F400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748505" y="502241"/>
            <a:ext cx="1824000" cy="510182"/>
          </a:xfrm>
          <a:prstGeom prst="rect">
            <a:avLst/>
          </a:prstGeom>
        </p:spPr>
      </p:pic>
      <p:cxnSp>
        <p:nvCxnSpPr>
          <p:cNvPr id="12" name="Straight Connector 11">
            <a:extLst>
              <a:ext uri="{FF2B5EF4-FFF2-40B4-BE49-F238E27FC236}">
                <a16:creationId xmlns:a16="http://schemas.microsoft.com/office/drawing/2014/main" id="{C46467F7-A563-4DA2-91E7-E89E905727D0}"/>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E34463-7D39-4C02-A8A4-F1FA8B348916}"/>
              </a:ext>
            </a:extLst>
          </p:cNvPr>
          <p:cNvCxnSpPr/>
          <p:nvPr userDrawn="1"/>
        </p:nvCxnSpPr>
        <p:spPr>
          <a:xfrm>
            <a:off x="624000" y="1427825"/>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534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5B1191-F79C-4EE2-8A37-65F94175FF18}"/>
              </a:ext>
            </a:extLst>
          </p:cNvPr>
          <p:cNvSpPr>
            <a:spLocks noGrp="1"/>
          </p:cNvSpPr>
          <p:nvPr>
            <p:ph type="pic" sz="quarter" idx="10"/>
          </p:nvPr>
        </p:nvSpPr>
        <p:spPr>
          <a:xfrm>
            <a:off x="0" y="0"/>
            <a:ext cx="12192000" cy="6012000"/>
          </a:xfrm>
        </p:spPr>
        <p:txBody>
          <a:bodyPr anchor="ctr"/>
          <a:lstStyle>
            <a:lvl1pPr algn="ctr">
              <a:defRPr b="0"/>
            </a:lvl1pPr>
          </a:lstStyle>
          <a:p>
            <a:r>
              <a:rPr lang="en-US"/>
              <a:t>Click icon to add picture</a:t>
            </a:r>
            <a:endParaRPr lang="en-GB"/>
          </a:p>
        </p:txBody>
      </p:sp>
      <p:sp>
        <p:nvSpPr>
          <p:cNvPr id="11" name="Footer Placeholder 4">
            <a:extLst>
              <a:ext uri="{FF2B5EF4-FFF2-40B4-BE49-F238E27FC236}">
                <a16:creationId xmlns:a16="http://schemas.microsoft.com/office/drawing/2014/main" id="{2D7D82B0-DC80-4FF4-A027-502A06445818}"/>
              </a:ext>
            </a:extLst>
          </p:cNvPr>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r>
              <a:rPr lang="en-GB"/>
              <a:t>Restricted</a:t>
            </a:r>
          </a:p>
        </p:txBody>
      </p:sp>
      <p:sp>
        <p:nvSpPr>
          <p:cNvPr id="14" name="Slide Number Placeholder 5">
            <a:extLst>
              <a:ext uri="{FF2B5EF4-FFF2-40B4-BE49-F238E27FC236}">
                <a16:creationId xmlns:a16="http://schemas.microsoft.com/office/drawing/2014/main" id="{B7E38B93-B966-494A-A5B0-DFF419B9289C}"/>
              </a:ext>
            </a:extLst>
          </p:cNvPr>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fld id="{1608FF17-83F6-4320-ABB9-493BD2F5E45E}" type="slidenum">
              <a:rPr lang="en-GB" smtClean="0"/>
              <a:pPr/>
              <a:t>‹#›</a:t>
            </a:fld>
            <a:endParaRPr lang="en-GB"/>
          </a:p>
        </p:txBody>
      </p:sp>
      <p:cxnSp>
        <p:nvCxnSpPr>
          <p:cNvPr id="17" name="Straight Connector 16">
            <a:extLst>
              <a:ext uri="{FF2B5EF4-FFF2-40B4-BE49-F238E27FC236}">
                <a16:creationId xmlns:a16="http://schemas.microsoft.com/office/drawing/2014/main" id="{3070999A-EFB4-4561-9E77-672351612DBB}"/>
              </a:ext>
            </a:extLst>
          </p:cNvPr>
          <p:cNvCxnSpPr/>
          <p:nvPr userDrawn="1"/>
        </p:nvCxnSpPr>
        <p:spPr>
          <a:xfrm>
            <a:off x="624000" y="6380771"/>
            <a:ext cx="10992000" cy="0"/>
          </a:xfrm>
          <a:prstGeom prst="line">
            <a:avLst/>
          </a:prstGeom>
          <a:ln w="31750" cap="rnd">
            <a:solidFill>
              <a:schemeClr val="accent1"/>
            </a:soli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305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0FFCD-769E-450C-9010-957B74CA5F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7E9976-2E6F-4B05-BBEB-40E301342D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D0B0BC-943A-4C1A-8E34-251FAAAB4DA8}"/>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5" name="Footer Placeholder 4">
            <a:extLst>
              <a:ext uri="{FF2B5EF4-FFF2-40B4-BE49-F238E27FC236}">
                <a16:creationId xmlns:a16="http://schemas.microsoft.com/office/drawing/2014/main" id="{34A4B93B-BB6B-45D8-8664-8CA8602C54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A6306-8030-4002-B1B5-8F7CF73D24A8}"/>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47847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9CFC-F174-4DA8-8991-9EE4A226BD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0CFC9D-A9A3-499B-9B63-44CE9427F4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F073E81-D2C4-4F98-A08C-5CF67330B6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F90348-3A43-4EFD-88B5-294CA0CA7423}"/>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6" name="Footer Placeholder 5">
            <a:extLst>
              <a:ext uri="{FF2B5EF4-FFF2-40B4-BE49-F238E27FC236}">
                <a16:creationId xmlns:a16="http://schemas.microsoft.com/office/drawing/2014/main" id="{A4C729CD-F4B3-48F9-B72A-8ED339D2ED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360A6D-5FFD-4885-845F-F7173EA929B8}"/>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42454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8897D-FB1D-430F-A9EA-DB1F40C057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3DE887-DCBA-4432-B09B-66E7B1673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2EB06C-F2E4-4C96-A2B7-032C0D5D32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F074E6-0AA8-4B12-8FF2-1ECAAA96C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101A54-E1A6-43CB-9F50-FFF4993246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3229C4-128B-450C-8D3D-524347EF9D7C}"/>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8" name="Footer Placeholder 7">
            <a:extLst>
              <a:ext uri="{FF2B5EF4-FFF2-40B4-BE49-F238E27FC236}">
                <a16:creationId xmlns:a16="http://schemas.microsoft.com/office/drawing/2014/main" id="{3D607FAE-EBD7-43DE-B3A1-640FD654D4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7995C72-E425-44F3-9B0C-9D6E17A5613A}"/>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22031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97B8-46DA-40BD-B14E-7C34E46053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BF5BFA-A6BB-49EF-BEBA-DA392776F56B}"/>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4" name="Footer Placeholder 3">
            <a:extLst>
              <a:ext uri="{FF2B5EF4-FFF2-40B4-BE49-F238E27FC236}">
                <a16:creationId xmlns:a16="http://schemas.microsoft.com/office/drawing/2014/main" id="{8885F706-156A-480A-8CC9-DA7506A6DC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6B5F7B-732A-45E4-ACA0-4DCA0E8C1BE2}"/>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3905167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2988E2-DFD3-4438-83FC-0DBD2BD7D914}"/>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3" name="Footer Placeholder 2">
            <a:extLst>
              <a:ext uri="{FF2B5EF4-FFF2-40B4-BE49-F238E27FC236}">
                <a16:creationId xmlns:a16="http://schemas.microsoft.com/office/drawing/2014/main" id="{BD5504FA-9FF2-46F1-B41A-47A3362939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D599F6-821F-4038-94EF-F656ADA28D45}"/>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37632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EAF9D-57D4-44EE-9ACF-046C3B3A9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8687B1-DAF3-400B-BE51-4CBA3FE2A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C30D7D-87B7-4B5E-A85C-658B103088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5AD7CA-4655-438A-A733-E036F66A7B01}"/>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6" name="Footer Placeholder 5">
            <a:extLst>
              <a:ext uri="{FF2B5EF4-FFF2-40B4-BE49-F238E27FC236}">
                <a16:creationId xmlns:a16="http://schemas.microsoft.com/office/drawing/2014/main" id="{5A578EF1-2B3A-442E-8B15-07745285A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62F411-3078-4137-8906-F41329EDC4A0}"/>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182515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255E-7364-49C1-9A1D-0F9BB1D37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5FF542-9670-45EA-8DA1-B672CDB09C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BCB2B6E-B6E2-499B-8307-49E10E7323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B9B5B5-F9DF-47C4-92D0-523E22588C03}"/>
              </a:ext>
            </a:extLst>
          </p:cNvPr>
          <p:cNvSpPr>
            <a:spLocks noGrp="1"/>
          </p:cNvSpPr>
          <p:nvPr>
            <p:ph type="dt" sz="half" idx="10"/>
          </p:nvPr>
        </p:nvSpPr>
        <p:spPr/>
        <p:txBody>
          <a:bodyPr/>
          <a:lstStyle/>
          <a:p>
            <a:fld id="{08DF4A11-D3D3-4E82-BF12-7532F7466330}" type="datetimeFigureOut">
              <a:rPr lang="en-GB" smtClean="0"/>
              <a:t>11/01/2022</a:t>
            </a:fld>
            <a:endParaRPr lang="en-GB"/>
          </a:p>
        </p:txBody>
      </p:sp>
      <p:sp>
        <p:nvSpPr>
          <p:cNvPr id="6" name="Footer Placeholder 5">
            <a:extLst>
              <a:ext uri="{FF2B5EF4-FFF2-40B4-BE49-F238E27FC236}">
                <a16:creationId xmlns:a16="http://schemas.microsoft.com/office/drawing/2014/main" id="{E93126A4-3A7D-4AA3-988D-4DBAB6568C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DE1552-66C9-438A-91FC-A4EBD3A6DB2C}"/>
              </a:ext>
            </a:extLst>
          </p:cNvPr>
          <p:cNvSpPr>
            <a:spLocks noGrp="1"/>
          </p:cNvSpPr>
          <p:nvPr>
            <p:ph type="sldNum" sz="quarter" idx="12"/>
          </p:nvPr>
        </p:nvSpPr>
        <p:spPr/>
        <p:txBody>
          <a:bodyPr/>
          <a:lstStyle/>
          <a:p>
            <a:fld id="{31202E4E-BBDC-4D48-837C-CE1A386B3FE9}" type="slidenum">
              <a:rPr lang="en-GB" smtClean="0"/>
              <a:t>‹#›</a:t>
            </a:fld>
            <a:endParaRPr lang="en-GB"/>
          </a:p>
        </p:txBody>
      </p:sp>
    </p:spTree>
    <p:extLst>
      <p:ext uri="{BB962C8B-B14F-4D97-AF65-F5344CB8AC3E}">
        <p14:creationId xmlns:p14="http://schemas.microsoft.com/office/powerpoint/2010/main" val="1780161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B56938-E880-4A3B-AF8A-02AF481BCA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33BBA9-C53D-4C3E-B5AE-41294871F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12F9BD-76AC-4F0F-8D36-260F0BF7BF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F4A11-D3D3-4E82-BF12-7532F7466330}" type="datetimeFigureOut">
              <a:rPr lang="en-GB" smtClean="0"/>
              <a:t>11/01/2022</a:t>
            </a:fld>
            <a:endParaRPr lang="en-GB"/>
          </a:p>
        </p:txBody>
      </p:sp>
      <p:sp>
        <p:nvSpPr>
          <p:cNvPr id="5" name="Footer Placeholder 4">
            <a:extLst>
              <a:ext uri="{FF2B5EF4-FFF2-40B4-BE49-F238E27FC236}">
                <a16:creationId xmlns:a16="http://schemas.microsoft.com/office/drawing/2014/main" id="{5E1872A1-1BB0-4CE5-A336-00757BC2D6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131DC4-DC5B-4474-981A-984010C59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02E4E-BBDC-4D48-837C-CE1A386B3FE9}" type="slidenum">
              <a:rPr lang="en-GB" smtClean="0"/>
              <a:t>‹#›</a:t>
            </a:fld>
            <a:endParaRPr lang="en-GB"/>
          </a:p>
        </p:txBody>
      </p:sp>
    </p:spTree>
    <p:extLst>
      <p:ext uri="{BB962C8B-B14F-4D97-AF65-F5344CB8AC3E}">
        <p14:creationId xmlns:p14="http://schemas.microsoft.com/office/powerpoint/2010/main" val="1929645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468000"/>
            <a:ext cx="8889600" cy="900000"/>
          </a:xfrm>
          <a:prstGeom prst="rect">
            <a:avLst/>
          </a:prstGeom>
        </p:spPr>
        <p:txBody>
          <a:bodyPr vert="horz" lIns="0" tIns="0" rIns="0" bIns="0" rtlCol="0" anchor="t" anchorCtr="0">
            <a:normAutofit/>
          </a:bodyPr>
          <a:lstStyle/>
          <a:p>
            <a:r>
              <a:rPr lang="en-GB" noProof="0"/>
              <a:t>Heading over one </a:t>
            </a:r>
            <a:br>
              <a:rPr lang="en-GB" noProof="0"/>
            </a:br>
            <a:r>
              <a:rPr lang="en-GB" noProof="0"/>
              <a:t>or two lines</a:t>
            </a:r>
          </a:p>
        </p:txBody>
      </p:sp>
      <p:sp>
        <p:nvSpPr>
          <p:cNvPr id="3" name="Text Placeholder 2"/>
          <p:cNvSpPr>
            <a:spLocks noGrp="1"/>
          </p:cNvSpPr>
          <p:nvPr>
            <p:ph type="body" idx="1"/>
          </p:nvPr>
        </p:nvSpPr>
        <p:spPr>
          <a:xfrm>
            <a:off x="624000" y="1656000"/>
            <a:ext cx="10848000" cy="4428000"/>
          </a:xfrm>
          <a:prstGeom prst="rect">
            <a:avLst/>
          </a:prstGeom>
        </p:spPr>
        <p:txBody>
          <a:bodyPr vert="horz" lIns="0" tIns="0" rIns="0" bIns="0" rtlCol="0" anchor="t" anchorCtr="0">
            <a:norm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pPr defTabSz="457200"/>
            <a:r>
              <a:rPr lang="en-GB"/>
              <a:t>Restricted</a:t>
            </a:r>
          </a:p>
        </p:txBody>
      </p:sp>
      <p:sp>
        <p:nvSpPr>
          <p:cNvPr id="6" name="Slide Number Placeholder 5"/>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pPr defTabSz="457200"/>
            <a:fld id="{1608FF17-83F6-4320-ABB9-493BD2F5E45E}" type="slidenum">
              <a:rPr lang="en-GB" smtClean="0"/>
              <a:pPr defTabSz="457200"/>
              <a:t>‹#›</a:t>
            </a:fld>
            <a:endParaRPr lang="en-GB"/>
          </a:p>
        </p:txBody>
      </p:sp>
    </p:spTree>
    <p:extLst>
      <p:ext uri="{BB962C8B-B14F-4D97-AF65-F5344CB8AC3E}">
        <p14:creationId xmlns:p14="http://schemas.microsoft.com/office/powerpoint/2010/main" val="298415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5" r:id="rId5"/>
    <p:sldLayoutId id="2147483666" r:id="rId6"/>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000" y="468000"/>
            <a:ext cx="8889600" cy="900000"/>
          </a:xfrm>
          <a:prstGeom prst="rect">
            <a:avLst/>
          </a:prstGeom>
        </p:spPr>
        <p:txBody>
          <a:bodyPr vert="horz" lIns="0" tIns="0" rIns="0" bIns="0" rtlCol="0" anchor="t" anchorCtr="0">
            <a:normAutofit/>
          </a:bodyPr>
          <a:lstStyle/>
          <a:p>
            <a:r>
              <a:rPr lang="en-GB" noProof="0"/>
              <a:t>Heading over one </a:t>
            </a:r>
            <a:br>
              <a:rPr lang="en-GB" noProof="0"/>
            </a:br>
            <a:r>
              <a:rPr lang="en-GB" noProof="0"/>
              <a:t>or two lines</a:t>
            </a:r>
          </a:p>
        </p:txBody>
      </p:sp>
      <p:sp>
        <p:nvSpPr>
          <p:cNvPr id="3" name="Text Placeholder 2"/>
          <p:cNvSpPr>
            <a:spLocks noGrp="1"/>
          </p:cNvSpPr>
          <p:nvPr>
            <p:ph type="body" idx="1"/>
          </p:nvPr>
        </p:nvSpPr>
        <p:spPr>
          <a:xfrm>
            <a:off x="624000" y="1656000"/>
            <a:ext cx="10848000" cy="4428000"/>
          </a:xfrm>
          <a:prstGeom prst="rect">
            <a:avLst/>
          </a:prstGeom>
        </p:spPr>
        <p:txBody>
          <a:bodyPr vert="horz" lIns="0" tIns="0" rIns="0" bIns="0" rtlCol="0" anchor="t" anchorCtr="0">
            <a:normAutofit/>
          </a:bodyPr>
          <a:lstStyle/>
          <a:p>
            <a:pPr lvl="0"/>
            <a:r>
              <a:rPr lang="en-GB" noProof="0"/>
              <a:t>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624000" y="6480000"/>
            <a:ext cx="7315200" cy="252000"/>
          </a:xfrm>
          <a:prstGeom prst="rect">
            <a:avLst/>
          </a:prstGeom>
        </p:spPr>
        <p:txBody>
          <a:bodyPr vert="horz" lIns="0" tIns="0" rIns="0" bIns="0" rtlCol="0" anchor="t" anchorCtr="0"/>
          <a:lstStyle>
            <a:lvl1pPr algn="l">
              <a:defRPr sz="800" b="0">
                <a:solidFill>
                  <a:sysClr val="windowText" lastClr="000000"/>
                </a:solidFill>
              </a:defRPr>
            </a:lvl1pPr>
          </a:lstStyle>
          <a:p>
            <a:pPr defTabSz="457200"/>
            <a:r>
              <a:rPr lang="en-GB"/>
              <a:t>Restricted</a:t>
            </a:r>
          </a:p>
        </p:txBody>
      </p:sp>
      <p:sp>
        <p:nvSpPr>
          <p:cNvPr id="6" name="Slide Number Placeholder 5"/>
          <p:cNvSpPr>
            <a:spLocks noGrp="1"/>
          </p:cNvSpPr>
          <p:nvPr>
            <p:ph type="sldNum" sz="quarter" idx="4"/>
          </p:nvPr>
        </p:nvSpPr>
        <p:spPr>
          <a:xfrm>
            <a:off x="10896000" y="6480000"/>
            <a:ext cx="675968" cy="252000"/>
          </a:xfrm>
          <a:prstGeom prst="rect">
            <a:avLst/>
          </a:prstGeom>
        </p:spPr>
        <p:txBody>
          <a:bodyPr vert="horz" lIns="0" tIns="0" rIns="0" bIns="0" rtlCol="0" anchor="t" anchorCtr="0"/>
          <a:lstStyle>
            <a:lvl1pPr algn="r">
              <a:defRPr sz="800" b="1">
                <a:solidFill>
                  <a:sysClr val="windowText" lastClr="000000"/>
                </a:solidFill>
              </a:defRPr>
            </a:lvl1pPr>
          </a:lstStyle>
          <a:p>
            <a:pPr defTabSz="457200"/>
            <a:fld id="{1608FF17-83F6-4320-ABB9-493BD2F5E45E}" type="slidenum">
              <a:rPr lang="en-GB" smtClean="0"/>
              <a:pPr defTabSz="457200"/>
              <a:t>‹#›</a:t>
            </a:fld>
            <a:endParaRPr lang="en-GB"/>
          </a:p>
        </p:txBody>
      </p:sp>
    </p:spTree>
    <p:extLst>
      <p:ext uri="{BB962C8B-B14F-4D97-AF65-F5344CB8AC3E}">
        <p14:creationId xmlns:p14="http://schemas.microsoft.com/office/powerpoint/2010/main" val="106176426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dt="0"/>
  <p:txStyles>
    <p:titleStyle>
      <a:lvl1pPr algn="l" defTabSz="914400" rtl="0" eaLnBrk="1" latinLnBrk="0" hangingPunct="1">
        <a:lnSpc>
          <a:spcPts val="35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ts val="2300"/>
        </a:lnSpc>
        <a:spcBef>
          <a:spcPts val="0"/>
        </a:spcBef>
        <a:spcAft>
          <a:spcPts val="12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ts val="2300"/>
        </a:lnSpc>
        <a:spcBef>
          <a:spcPts val="0"/>
        </a:spcBef>
        <a:spcAft>
          <a:spcPts val="1200"/>
        </a:spcAft>
        <a:buFont typeface="Arial" panose="020B0604020202020204" pitchFamily="34" charset="0"/>
        <a:buNone/>
        <a:defRPr sz="2000" kern="1200">
          <a:solidFill>
            <a:schemeClr val="tx1"/>
          </a:solidFill>
          <a:latin typeface="+mn-lt"/>
          <a:ea typeface="+mn-ea"/>
          <a:cs typeface="+mn-cs"/>
        </a:defRPr>
      </a:lvl2pPr>
      <a:lvl3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8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4pPr>
      <a:lvl5pPr marL="360000" indent="-216000" algn="l" defTabSz="914400" rtl="0" eaLnBrk="1" latinLnBrk="0" hangingPunct="1">
        <a:lnSpc>
          <a:spcPts val="23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19.png"/><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png"/><Relationship Id="rId3" Type="http://schemas.openxmlformats.org/officeDocument/2006/relationships/image" Target="../media/image19.png"/><Relationship Id="rId7" Type="http://schemas.openxmlformats.org/officeDocument/2006/relationships/image" Target="../media/image38.pn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notesSlide" Target="../notesSlides/notesSlide9.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7.jpeg"/><Relationship Id="rId11" Type="http://schemas.openxmlformats.org/officeDocument/2006/relationships/image" Target="../media/image42.gif"/><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 Id="rId1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in chairs&#10;&#10;Description automatically generated with low confidence">
            <a:extLst>
              <a:ext uri="{FF2B5EF4-FFF2-40B4-BE49-F238E27FC236}">
                <a16:creationId xmlns:a16="http://schemas.microsoft.com/office/drawing/2014/main" id="{36B0EF3D-8812-4C8A-AAA7-2397173D4C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71854"/>
            <a:ext cx="3879219" cy="2586146"/>
          </a:xfrm>
          <a:prstGeom prst="rect">
            <a:avLst/>
          </a:prstGeom>
        </p:spPr>
      </p:pic>
      <p:pic>
        <p:nvPicPr>
          <p:cNvPr id="5" name="Picture 4" descr="A group of students in a classroom&#10;&#10;Description automatically generated with medium confidence">
            <a:extLst>
              <a:ext uri="{FF2B5EF4-FFF2-40B4-BE49-F238E27FC236}">
                <a16:creationId xmlns:a16="http://schemas.microsoft.com/office/drawing/2014/main" id="{13548C62-F7DD-457E-A31D-08D23E95D78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3142" y="0"/>
            <a:ext cx="3878858" cy="2585905"/>
          </a:xfrm>
          <a:prstGeom prst="rect">
            <a:avLst/>
          </a:prstGeom>
        </p:spPr>
      </p:pic>
      <p:pic>
        <p:nvPicPr>
          <p:cNvPr id="10" name="Picture 9" descr="A group of people sitting at tables&#10;&#10;Description automatically generated with low confidence">
            <a:extLst>
              <a:ext uri="{FF2B5EF4-FFF2-40B4-BE49-F238E27FC236}">
                <a16:creationId xmlns:a16="http://schemas.microsoft.com/office/drawing/2014/main" id="{B5EA8712-5D80-497D-B2A5-3F56EFA9D8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 y="0"/>
            <a:ext cx="3878617" cy="2585905"/>
          </a:xfrm>
          <a:prstGeom prst="rect">
            <a:avLst/>
          </a:prstGeom>
        </p:spPr>
      </p:pic>
      <p:pic>
        <p:nvPicPr>
          <p:cNvPr id="7" name="Picture 6" descr="A group of people sitting in a lecture hall&#10;&#10;Description automatically generated with low confidence">
            <a:extLst>
              <a:ext uri="{FF2B5EF4-FFF2-40B4-BE49-F238E27FC236}">
                <a16:creationId xmlns:a16="http://schemas.microsoft.com/office/drawing/2014/main" id="{FB947908-994F-4D74-829D-7B93277DF8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12750" y="4272094"/>
            <a:ext cx="3878859" cy="2585906"/>
          </a:xfrm>
          <a:prstGeom prst="rect">
            <a:avLst/>
          </a:prstGeom>
        </p:spPr>
      </p:pic>
      <p:pic>
        <p:nvPicPr>
          <p:cNvPr id="20" name="Picture 19">
            <a:extLst>
              <a:ext uri="{FF2B5EF4-FFF2-40B4-BE49-F238E27FC236}">
                <a16:creationId xmlns:a16="http://schemas.microsoft.com/office/drawing/2014/main" id="{FEA07B9B-83C3-4B10-9D1C-B4C793276C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2750" y="4272094"/>
            <a:ext cx="3878859" cy="2585906"/>
          </a:xfrm>
          <a:prstGeom prst="rect">
            <a:avLst/>
          </a:prstGeom>
        </p:spPr>
      </p:pic>
      <p:pic>
        <p:nvPicPr>
          <p:cNvPr id="18" name="Picture 17" descr="A picture containing person, tree, outdoor, grass&#10;&#10;Description automatically generated">
            <a:extLst>
              <a:ext uri="{FF2B5EF4-FFF2-40B4-BE49-F238E27FC236}">
                <a16:creationId xmlns:a16="http://schemas.microsoft.com/office/drawing/2014/main" id="{12150529-2A20-47F1-B560-B8C8919EE0E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99789" y="4271854"/>
            <a:ext cx="2620637" cy="2582803"/>
          </a:xfrm>
          <a:prstGeom prst="rect">
            <a:avLst/>
          </a:prstGeom>
        </p:spPr>
      </p:pic>
      <p:pic>
        <p:nvPicPr>
          <p:cNvPr id="24" name="Picture 23" descr="A group of women posing for a picture&#10;&#10;Description automatically generated with low confidence">
            <a:extLst>
              <a:ext uri="{FF2B5EF4-FFF2-40B4-BE49-F238E27FC236}">
                <a16:creationId xmlns:a16="http://schemas.microsoft.com/office/drawing/2014/main" id="{3D158A33-A7CC-49C6-8826-1E60BF42455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23878" y="3342"/>
            <a:ext cx="3059224" cy="2592316"/>
          </a:xfrm>
          <a:prstGeom prst="rect">
            <a:avLst/>
          </a:prstGeom>
        </p:spPr>
      </p:pic>
      <p:pic>
        <p:nvPicPr>
          <p:cNvPr id="22" name="Picture 21">
            <a:extLst>
              <a:ext uri="{FF2B5EF4-FFF2-40B4-BE49-F238E27FC236}">
                <a16:creationId xmlns:a16="http://schemas.microsoft.com/office/drawing/2014/main" id="{18D260CB-EA0C-44B8-B3BB-379BC15B51E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78885" y="-119"/>
            <a:ext cx="2344993" cy="2585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9B300FDF-CAA1-48E3-8AE0-A781698EED8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2326160"/>
            <a:ext cx="12191398" cy="2205680"/>
          </a:xfrm>
          <a:prstGeom prst="rect">
            <a:avLst/>
          </a:prstGeom>
        </p:spPr>
      </p:pic>
    </p:spTree>
    <p:extLst>
      <p:ext uri="{BB962C8B-B14F-4D97-AF65-F5344CB8AC3E}">
        <p14:creationId xmlns:p14="http://schemas.microsoft.com/office/powerpoint/2010/main" val="4692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prstClr val="white"/>
                </a:solidFill>
                <a:effectLst/>
                <a:uLnTx/>
                <a:uFillTx/>
                <a:latin typeface="Gotham Condensed" pitchFamily="50" charset="0"/>
                <a:ea typeface="+mn-ea"/>
                <a:cs typeface="+mn-cs"/>
              </a:rPr>
              <a:t>What is the Apprenticeship Summer School?</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025A02C7-6495-4CE0-88FA-03F8349167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865" y="113444"/>
            <a:ext cx="1032956" cy="10329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9CEAC2A5-679F-4448-9B90-8EA88D389EFB}"/>
              </a:ext>
            </a:extLst>
          </p:cNvPr>
          <p:cNvSpPr txBox="1"/>
          <p:nvPr/>
        </p:nvSpPr>
        <p:spPr>
          <a:xfrm>
            <a:off x="328774" y="1283350"/>
            <a:ext cx="1157266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064891"/>
                </a:solidFill>
                <a:effectLst/>
                <a:uLnTx/>
                <a:uFillTx/>
                <a:latin typeface="TradeGothic" panose="020B0500000000000000" pitchFamily="34" charset="0"/>
              </a:rPr>
              <a:t>The Apprenticeship Summer School is a three-day residential programme delivered by the Sutton Trust and leading employers</a:t>
            </a:r>
            <a:r>
              <a:rPr lang="en-GB" sz="2400">
                <a:solidFill>
                  <a:srgbClr val="064891"/>
                </a:solidFill>
                <a:latin typeface="TradeGothic" panose="020B0500000000000000" pitchFamily="34" charset="0"/>
              </a:rPr>
              <a:t> at the University of Warwick. </a:t>
            </a:r>
            <a:endParaRPr kumimoji="0" lang="en-GB" sz="2400" b="0" i="0" u="none" strike="noStrike" kern="1200" cap="none" spc="0" normalizeH="0" baseline="0" noProof="0">
              <a:ln>
                <a:noFill/>
              </a:ln>
              <a:solidFill>
                <a:srgbClr val="064891"/>
              </a:solidFill>
              <a:effectLst/>
              <a:uLnTx/>
              <a:uFillTx/>
              <a:latin typeface="TradeGothic"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64891"/>
              </a:solidFill>
              <a:effectLst/>
              <a:uLnTx/>
              <a:uFillTx/>
              <a:latin typeface="TradeGothic"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14388"/>
                </a:solidFill>
                <a:effectLst/>
                <a:uLnTx/>
                <a:uFillTx/>
                <a:latin typeface="TradeGothic" panose="020B0500000000000000" pitchFamily="34" charset="0"/>
              </a:rPr>
              <a:t>Students gain a deep understanding of what degree level apprenticeships are, hear from current apprentices, experience networking opportunities, attend interactive sessions hosted by employers and learn the different application processes employers use. </a:t>
            </a:r>
            <a:endParaRPr kumimoji="0" lang="en-US" sz="2400" b="0" i="0" u="none" strike="noStrike" kern="1200" cap="none" spc="0" normalizeH="0" baseline="0" noProof="0">
              <a:ln>
                <a:noFill/>
              </a:ln>
              <a:solidFill>
                <a:srgbClr val="014388"/>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BD9C1A4-0926-4992-BB14-F25C0D0F6E12}"/>
              </a:ext>
            </a:extLst>
          </p:cNvPr>
          <p:cNvGrpSpPr/>
          <p:nvPr/>
        </p:nvGrpSpPr>
        <p:grpSpPr>
          <a:xfrm>
            <a:off x="397338" y="3841596"/>
            <a:ext cx="11397325" cy="2443959"/>
            <a:chOff x="328774" y="3870471"/>
            <a:chExt cx="11397325" cy="2443959"/>
          </a:xfrm>
        </p:grpSpPr>
        <p:pic>
          <p:nvPicPr>
            <p:cNvPr id="7" name="Picture 6" descr="A group of women smiling&#10;&#10;Description automatically generated with low confidence">
              <a:extLst>
                <a:ext uri="{FF2B5EF4-FFF2-40B4-BE49-F238E27FC236}">
                  <a16:creationId xmlns:a16="http://schemas.microsoft.com/office/drawing/2014/main" id="{3C600987-97C0-4E82-B31C-5DCECDABF0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4469" y="3870471"/>
              <a:ext cx="3665937" cy="2443957"/>
            </a:xfrm>
            <a:prstGeom prst="rect">
              <a:avLst/>
            </a:prstGeom>
          </p:spPr>
        </p:pic>
        <p:pic>
          <p:nvPicPr>
            <p:cNvPr id="8" name="Picture 7">
              <a:extLst>
                <a:ext uri="{FF2B5EF4-FFF2-40B4-BE49-F238E27FC236}">
                  <a16:creationId xmlns:a16="http://schemas.microsoft.com/office/drawing/2014/main" id="{345E07D8-6E06-4DF9-A8CB-2200A0888E5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60164" y="3870471"/>
              <a:ext cx="3665935" cy="2443957"/>
            </a:xfrm>
            <a:prstGeom prst="rect">
              <a:avLst/>
            </a:prstGeom>
          </p:spPr>
        </p:pic>
        <p:pic>
          <p:nvPicPr>
            <p:cNvPr id="9" name="Picture 8" descr="A picture containing person, people, preparing, older&#10;&#10;Description automatically generated">
              <a:extLst>
                <a:ext uri="{FF2B5EF4-FFF2-40B4-BE49-F238E27FC236}">
                  <a16:creationId xmlns:a16="http://schemas.microsoft.com/office/drawing/2014/main" id="{FF2D33A4-69F1-476C-9157-C65A5969307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774" y="3870472"/>
              <a:ext cx="3665710" cy="2443958"/>
            </a:xfrm>
            <a:prstGeom prst="rect">
              <a:avLst/>
            </a:prstGeom>
          </p:spPr>
        </p:pic>
      </p:grpSp>
    </p:spTree>
    <p:extLst>
      <p:ext uri="{BB962C8B-B14F-4D97-AF65-F5344CB8AC3E}">
        <p14:creationId xmlns:p14="http://schemas.microsoft.com/office/powerpoint/2010/main" val="3284744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232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100" b="0" i="0" u="none" strike="noStrike" kern="1200" cap="none" spc="0" normalizeH="0" baseline="0" noProof="0">
                <a:ln>
                  <a:noFill/>
                </a:ln>
                <a:solidFill>
                  <a:prstClr val="white"/>
                </a:solidFill>
                <a:effectLst/>
                <a:uLnTx/>
                <a:uFillTx/>
                <a:latin typeface="Gotham Condensed" pitchFamily="50" charset="0"/>
                <a:ea typeface="+mn-ea"/>
                <a:cs typeface="+mn-cs"/>
              </a:rPr>
              <a:t>Employers who supported the 2021 programme </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025A02C7-6495-4CE0-88FA-03F8349167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865" y="113444"/>
            <a:ext cx="1032956" cy="10329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company name&#10;&#10;Description automatically generated">
            <a:extLst>
              <a:ext uri="{FF2B5EF4-FFF2-40B4-BE49-F238E27FC236}">
                <a16:creationId xmlns:a16="http://schemas.microsoft.com/office/drawing/2014/main" id="{555DEB6D-8DA9-4EAC-A88E-52E238B8C5F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8504" y="2311686"/>
            <a:ext cx="11708895" cy="3082248"/>
          </a:xfrm>
          <a:prstGeom prst="rect">
            <a:avLst/>
          </a:prstGeom>
        </p:spPr>
      </p:pic>
    </p:spTree>
    <p:extLst>
      <p:ext uri="{BB962C8B-B14F-4D97-AF65-F5344CB8AC3E}">
        <p14:creationId xmlns:p14="http://schemas.microsoft.com/office/powerpoint/2010/main" val="3804830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a:ln>
                  <a:noFill/>
                </a:ln>
                <a:solidFill>
                  <a:prstClr val="white"/>
                </a:solidFill>
                <a:effectLst/>
                <a:uLnTx/>
                <a:uFillTx/>
                <a:latin typeface="Gotham Condensed" pitchFamily="50" charset="0"/>
                <a:ea typeface="+mn-ea"/>
                <a:cs typeface="+mn-cs"/>
              </a:rPr>
              <a:t>When is the Apprenticeship Summer School?</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Picture 19">
            <a:extLst>
              <a:ext uri="{FF2B5EF4-FFF2-40B4-BE49-F238E27FC236}">
                <a16:creationId xmlns:a16="http://schemas.microsoft.com/office/drawing/2014/main" id="{025A02C7-6495-4CE0-88FA-03F8349167B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5865" y="113444"/>
            <a:ext cx="1032956" cy="103295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C125FD3-7031-48BB-B274-5FD427FA5BFD}"/>
              </a:ext>
            </a:extLst>
          </p:cNvPr>
          <p:cNvGrpSpPr/>
          <p:nvPr/>
        </p:nvGrpSpPr>
        <p:grpSpPr>
          <a:xfrm>
            <a:off x="1734210" y="2416612"/>
            <a:ext cx="8714993" cy="1630800"/>
            <a:chOff x="1516661" y="2530490"/>
            <a:chExt cx="8714993" cy="1630800"/>
          </a:xfrm>
        </p:grpSpPr>
        <p:sp>
          <p:nvSpPr>
            <p:cNvPr id="7" name="TextBox 6">
              <a:extLst>
                <a:ext uri="{FF2B5EF4-FFF2-40B4-BE49-F238E27FC236}">
                  <a16:creationId xmlns:a16="http://schemas.microsoft.com/office/drawing/2014/main" id="{E0E3AC4D-4643-4AB2-B33E-B26DEE5B7A9D}"/>
                </a:ext>
              </a:extLst>
            </p:cNvPr>
            <p:cNvSpPr txBox="1"/>
            <p:nvPr/>
          </p:nvSpPr>
          <p:spPr>
            <a:xfrm>
              <a:off x="3588059" y="2530490"/>
              <a:ext cx="6643595" cy="1569660"/>
            </a:xfrm>
            <a:prstGeom prst="rect">
              <a:avLst/>
            </a:prstGeom>
            <a:noFill/>
          </p:spPr>
          <p:txBody>
            <a:bodyPr wrap="square" rtlCol="0">
              <a:spAutoFit/>
            </a:bodyPr>
            <a:lstStyle/>
            <a:p>
              <a:r>
                <a:rPr lang="en-GB" sz="2400" b="1">
                  <a:solidFill>
                    <a:srgbClr val="064891"/>
                  </a:solidFill>
                  <a:latin typeface="TradeGothic" panose="020B0500000000000000" pitchFamily="34" charset="0"/>
                </a:rPr>
                <a:t>Tuesday 12</a:t>
              </a:r>
              <a:r>
                <a:rPr lang="en-GB" sz="2400" b="1" baseline="30000">
                  <a:solidFill>
                    <a:srgbClr val="064891"/>
                  </a:solidFill>
                  <a:latin typeface="TradeGothic" panose="020B0500000000000000" pitchFamily="34" charset="0"/>
                </a:rPr>
                <a:t>th</a:t>
              </a:r>
              <a:r>
                <a:rPr lang="en-GB" sz="2400" b="1">
                  <a:solidFill>
                    <a:srgbClr val="064891"/>
                  </a:solidFill>
                  <a:latin typeface="TradeGothic" panose="020B0500000000000000" pitchFamily="34" charset="0"/>
                </a:rPr>
                <a:t> July – Thursday 14</a:t>
              </a:r>
              <a:r>
                <a:rPr lang="en-GB" sz="2400" b="1" baseline="30000">
                  <a:solidFill>
                    <a:srgbClr val="064891"/>
                  </a:solidFill>
                  <a:latin typeface="TradeGothic" panose="020B0500000000000000" pitchFamily="34" charset="0"/>
                </a:rPr>
                <a:t>th</a:t>
              </a:r>
              <a:r>
                <a:rPr lang="en-GB" sz="2400" b="1">
                  <a:solidFill>
                    <a:srgbClr val="064891"/>
                  </a:solidFill>
                  <a:latin typeface="TradeGothic" panose="020B0500000000000000" pitchFamily="34" charset="0"/>
                </a:rPr>
                <a:t> July 2022. </a:t>
              </a:r>
            </a:p>
            <a:p>
              <a:endParaRPr lang="en-GB" sz="2400" b="1">
                <a:solidFill>
                  <a:srgbClr val="064891"/>
                </a:solidFill>
                <a:latin typeface="TradeGothic" panose="020B0500000000000000" pitchFamily="34" charset="0"/>
              </a:endParaRPr>
            </a:p>
            <a:p>
              <a:r>
                <a:rPr lang="en-GB" sz="2400">
                  <a:solidFill>
                    <a:srgbClr val="064891"/>
                  </a:solidFill>
                  <a:latin typeface="TradeGothic" panose="020B0500000000000000" pitchFamily="34" charset="0"/>
                </a:rPr>
                <a:t>Students have to be available to attend these three days</a:t>
              </a:r>
            </a:p>
          </p:txBody>
        </p:sp>
        <p:pic>
          <p:nvPicPr>
            <p:cNvPr id="8" name="Picture 7">
              <a:extLst>
                <a:ext uri="{FF2B5EF4-FFF2-40B4-BE49-F238E27FC236}">
                  <a16:creationId xmlns:a16="http://schemas.microsoft.com/office/drawing/2014/main" id="{9F717DE2-3F47-4553-AD68-4DD12C35AD7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6661" y="2530490"/>
              <a:ext cx="1630800" cy="1630800"/>
            </a:xfrm>
            <a:prstGeom prst="rect">
              <a:avLst/>
            </a:prstGeom>
          </p:spPr>
        </p:pic>
      </p:grpSp>
      <p:sp>
        <p:nvSpPr>
          <p:cNvPr id="13" name="TextBox 12">
            <a:extLst>
              <a:ext uri="{FF2B5EF4-FFF2-40B4-BE49-F238E27FC236}">
                <a16:creationId xmlns:a16="http://schemas.microsoft.com/office/drawing/2014/main" id="{DFE4A55B-56AF-46E5-9A02-DD1165919B1F}"/>
              </a:ext>
            </a:extLst>
          </p:cNvPr>
          <p:cNvSpPr txBox="1"/>
          <p:nvPr/>
        </p:nvSpPr>
        <p:spPr>
          <a:xfrm>
            <a:off x="9092429" y="4175048"/>
            <a:ext cx="2970782" cy="400110"/>
          </a:xfrm>
          <a:prstGeom prst="rect">
            <a:avLst/>
          </a:prstGeom>
          <a:noFill/>
        </p:spPr>
        <p:txBody>
          <a:bodyPr wrap="square">
            <a:spAutoFit/>
          </a:bodyPr>
          <a:lstStyle/>
          <a:p>
            <a:r>
              <a:rPr lang="en-GB" sz="2000">
                <a:solidFill>
                  <a:srgbClr val="064891"/>
                </a:solidFill>
                <a:latin typeface="TradeGothic" panose="020B0500000000000000" pitchFamily="34" charset="0"/>
              </a:rPr>
              <a:t>For full details go to:</a:t>
            </a:r>
          </a:p>
        </p:txBody>
      </p:sp>
      <p:pic>
        <p:nvPicPr>
          <p:cNvPr id="4" name="Picture 3" descr="Qr code&#10;&#10;Description automatically generated">
            <a:extLst>
              <a:ext uri="{FF2B5EF4-FFF2-40B4-BE49-F238E27FC236}">
                <a16:creationId xmlns:a16="http://schemas.microsoft.com/office/drawing/2014/main" id="{9BF33240-EB27-4496-A03D-D08C698FF3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07168" y="4518637"/>
            <a:ext cx="2084070" cy="2084070"/>
          </a:xfrm>
          <a:prstGeom prst="rect">
            <a:avLst/>
          </a:prstGeom>
        </p:spPr>
      </p:pic>
    </p:spTree>
    <p:extLst>
      <p:ext uri="{BB962C8B-B14F-4D97-AF65-F5344CB8AC3E}">
        <p14:creationId xmlns:p14="http://schemas.microsoft.com/office/powerpoint/2010/main" val="123950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03F5DAFB-6BE4-4CCB-B7E5-93FBA7EFF6C7">
            <a:extLst>
              <a:ext uri="{FF2B5EF4-FFF2-40B4-BE49-F238E27FC236}">
                <a16:creationId xmlns:a16="http://schemas.microsoft.com/office/drawing/2014/main" id="{AD051201-67DA-4B34-A77E-A5BF911450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563" y="133726"/>
            <a:ext cx="1007058" cy="100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What other support will I get?</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BC54412-A4E1-4D9E-AC2E-416BC3CF1741}"/>
              </a:ext>
            </a:extLst>
          </p:cNvPr>
          <p:cNvSpPr txBox="1"/>
          <p:nvPr/>
        </p:nvSpPr>
        <p:spPr>
          <a:xfrm>
            <a:off x="429087" y="1070298"/>
            <a:ext cx="5066938" cy="707886"/>
          </a:xfrm>
          <a:prstGeom prst="rect">
            <a:avLst/>
          </a:prstGeom>
          <a:noFill/>
        </p:spPr>
        <p:txBody>
          <a:bodyPr wrap="square" rtlCol="0">
            <a:spAutoFit/>
          </a:bodyPr>
          <a:lstStyle/>
          <a:p>
            <a:pPr algn="ctr"/>
            <a:r>
              <a:rPr lang="en-GB" sz="4000">
                <a:solidFill>
                  <a:srgbClr val="4BC2AC"/>
                </a:solidFill>
                <a:latin typeface="Gotham Condensed" pitchFamily="50" charset="0"/>
              </a:rPr>
              <a:t>Sutton Trust Online</a:t>
            </a:r>
          </a:p>
        </p:txBody>
      </p:sp>
      <p:grpSp>
        <p:nvGrpSpPr>
          <p:cNvPr id="2" name="Group 1">
            <a:extLst>
              <a:ext uri="{FF2B5EF4-FFF2-40B4-BE49-F238E27FC236}">
                <a16:creationId xmlns:a16="http://schemas.microsoft.com/office/drawing/2014/main" id="{A4FD8721-BF0E-49CB-B21D-DC54664A85D1}"/>
              </a:ext>
            </a:extLst>
          </p:cNvPr>
          <p:cNvGrpSpPr/>
          <p:nvPr/>
        </p:nvGrpSpPr>
        <p:grpSpPr>
          <a:xfrm>
            <a:off x="390144" y="1706912"/>
            <a:ext cx="11411713" cy="4967642"/>
            <a:chOff x="429088" y="1706912"/>
            <a:chExt cx="11411713" cy="4967642"/>
          </a:xfrm>
        </p:grpSpPr>
        <p:sp>
          <p:nvSpPr>
            <p:cNvPr id="17" name="TextBox 16">
              <a:extLst>
                <a:ext uri="{FF2B5EF4-FFF2-40B4-BE49-F238E27FC236}">
                  <a16:creationId xmlns:a16="http://schemas.microsoft.com/office/drawing/2014/main" id="{86899F41-78A5-4D04-BEFB-5ADCA37AF789}"/>
                </a:ext>
              </a:extLst>
            </p:cNvPr>
            <p:cNvSpPr txBox="1"/>
            <p:nvPr/>
          </p:nvSpPr>
          <p:spPr>
            <a:xfrm>
              <a:off x="429088" y="1706912"/>
              <a:ext cx="5066937" cy="4967642"/>
            </a:xfrm>
            <a:prstGeom prst="rect">
              <a:avLst/>
            </a:prstGeom>
            <a:noFill/>
          </p:spPr>
          <p:txBody>
            <a:bodyPr wrap="square" rtlCol="0">
              <a:spAutoFit/>
            </a:bodyPr>
            <a:lstStyle/>
            <a:p>
              <a:pPr>
                <a:lnSpc>
                  <a:spcPct val="107000"/>
                </a:lnSpc>
                <a:spcAft>
                  <a:spcPts val="800"/>
                </a:spcAft>
              </a:pPr>
              <a:r>
                <a:rPr lang="en-GB" dirty="0">
                  <a:solidFill>
                    <a:srgbClr val="064891"/>
                  </a:solidFill>
                  <a:effectLst/>
                  <a:latin typeface="TradeGothic" panose="020B0500000000000000"/>
                  <a:ea typeface="Calibri" panose="020F0502020204030204" pitchFamily="34" charset="0"/>
                  <a:cs typeface="Calibri" panose="020F0502020204030204" pitchFamily="34" charset="0"/>
                </a:rPr>
                <a:t>Sutton Trust Online is our new digital platform created to empower young people with the knowledge, skills and confidence they need to achieve their goals. </a:t>
              </a:r>
            </a:p>
            <a:p>
              <a:pPr>
                <a:lnSpc>
                  <a:spcPct val="107000"/>
                </a:lnSpc>
                <a:spcAft>
                  <a:spcPts val="800"/>
                </a:spcAft>
              </a:pPr>
              <a:endParaRPr lang="en-GB" spc="25" dirty="0">
                <a:solidFill>
                  <a:srgbClr val="064891"/>
                </a:solidFill>
                <a:latin typeface="TradeGothic" panose="020B0500000000000000"/>
                <a:ea typeface="Calibri" panose="020F0502020204030204" pitchFamily="34" charset="0"/>
                <a:cs typeface="Calibri" panose="020F0502020204030204" pitchFamily="34" charset="0"/>
              </a:endParaRPr>
            </a:p>
            <a:p>
              <a:pPr>
                <a:lnSpc>
                  <a:spcPct val="107000"/>
                </a:lnSpc>
                <a:spcAft>
                  <a:spcPts val="800"/>
                </a:spcAft>
              </a:pPr>
              <a:r>
                <a:rPr lang="en-GB" b="0" i="0" spc="25" dirty="0">
                  <a:solidFill>
                    <a:srgbClr val="064891"/>
                  </a:solidFill>
                  <a:effectLst/>
                  <a:latin typeface="TradeGothic" panose="020B0500000000000000"/>
                  <a:ea typeface="Calibri" panose="020F0502020204030204" pitchFamily="34" charset="0"/>
                  <a:cs typeface="Calibri" panose="020F0502020204030204" pitchFamily="34" charset="0"/>
                </a:rPr>
                <a:t>Over this 18-month programme</a:t>
              </a:r>
              <a:r>
                <a:rPr lang="en-GB" spc="25" dirty="0">
                  <a:solidFill>
                    <a:srgbClr val="064891"/>
                  </a:solidFill>
                  <a:latin typeface="TradeGothic" panose="020B0500000000000000"/>
                  <a:ea typeface="Calibri" panose="020F0502020204030204" pitchFamily="34" charset="0"/>
                  <a:cs typeface="Calibri" panose="020F0502020204030204" pitchFamily="34" charset="0"/>
                </a:rPr>
                <a:t>, participants will be able to:</a:t>
              </a:r>
            </a:p>
            <a:p>
              <a:pPr marL="742950" lvl="1" indent="-285750">
                <a:buFont typeface="Arial" panose="020B0604020202020204" pitchFamily="34" charset="0"/>
                <a:buChar char="•"/>
              </a:pPr>
              <a:r>
                <a:rPr lang="en-US" dirty="0">
                  <a:solidFill>
                    <a:srgbClr val="064891"/>
                  </a:solidFill>
                  <a:latin typeface="TradeGothic" panose="020B0500000000000000"/>
                </a:rPr>
                <a:t>Attend exclusive webinars and events.</a:t>
              </a:r>
            </a:p>
            <a:p>
              <a:pPr marL="742950" lvl="1" indent="-285750">
                <a:buFont typeface="Arial" panose="020B0604020202020204" pitchFamily="34" charset="0"/>
                <a:buChar char="•"/>
              </a:pPr>
              <a:r>
                <a:rPr lang="en-US" dirty="0">
                  <a:solidFill>
                    <a:srgbClr val="064891"/>
                  </a:solidFill>
                  <a:latin typeface="TradeGothic" panose="020B0500000000000000"/>
                </a:rPr>
                <a:t>Ask current undergraduates and Sutton Trust Alumni about university life.</a:t>
              </a:r>
            </a:p>
            <a:p>
              <a:pPr marL="742950" lvl="1" indent="-285750">
                <a:buFont typeface="Arial" panose="020B0604020202020204" pitchFamily="34" charset="0"/>
                <a:buChar char="•"/>
              </a:pPr>
              <a:r>
                <a:rPr lang="en-US" dirty="0">
                  <a:solidFill>
                    <a:srgbClr val="064891"/>
                  </a:solidFill>
                  <a:latin typeface="TradeGothic" panose="020B0500000000000000"/>
                </a:rPr>
                <a:t>Follow a structured </a:t>
              </a:r>
              <a:r>
                <a:rPr lang="en-US" dirty="0" err="1">
                  <a:solidFill>
                    <a:srgbClr val="064891"/>
                  </a:solidFill>
                  <a:latin typeface="TradeGothic" panose="020B0500000000000000"/>
                </a:rPr>
                <a:t>programme</a:t>
              </a:r>
              <a:r>
                <a:rPr lang="en-US" dirty="0">
                  <a:solidFill>
                    <a:srgbClr val="064891"/>
                  </a:solidFill>
                  <a:latin typeface="TradeGothic" panose="020B0500000000000000"/>
                </a:rPr>
                <a:t> of curated resources and information.</a:t>
              </a:r>
            </a:p>
            <a:p>
              <a:pPr marL="742950" lvl="1" indent="-285750">
                <a:buFont typeface="Arial" panose="020B0604020202020204" pitchFamily="34" charset="0"/>
                <a:buChar char="•"/>
              </a:pPr>
              <a:r>
                <a:rPr lang="en-US" dirty="0">
                  <a:solidFill>
                    <a:srgbClr val="064891"/>
                  </a:solidFill>
                  <a:latin typeface="TradeGothic" panose="020B0500000000000000"/>
                </a:rPr>
                <a:t>Receive tailored support with their personal statement.</a:t>
              </a:r>
            </a:p>
            <a:p>
              <a:pPr marL="742950" lvl="1" indent="-285750">
                <a:buFont typeface="Arial" panose="020B0604020202020204" pitchFamily="34" charset="0"/>
                <a:buChar char="•"/>
              </a:pPr>
              <a:r>
                <a:rPr lang="en-US" dirty="0">
                  <a:solidFill>
                    <a:srgbClr val="064891"/>
                  </a:solidFill>
                  <a:latin typeface="TradeGothic" panose="020B0500000000000000"/>
                </a:rPr>
                <a:t>Get help with admissions tests or interviews.</a:t>
              </a:r>
            </a:p>
          </p:txBody>
        </p:sp>
        <p:sp>
          <p:nvSpPr>
            <p:cNvPr id="20" name="TextBox 19">
              <a:extLst>
                <a:ext uri="{FF2B5EF4-FFF2-40B4-BE49-F238E27FC236}">
                  <a16:creationId xmlns:a16="http://schemas.microsoft.com/office/drawing/2014/main" id="{EDCFCB31-7874-4C47-A324-334A46FEF1EC}"/>
                </a:ext>
              </a:extLst>
            </p:cNvPr>
            <p:cNvSpPr txBox="1"/>
            <p:nvPr/>
          </p:nvSpPr>
          <p:spPr>
            <a:xfrm>
              <a:off x="5796323" y="4582980"/>
              <a:ext cx="6044478" cy="1754326"/>
            </a:xfrm>
            <a:prstGeom prst="rect">
              <a:avLst/>
            </a:prstGeom>
            <a:noFill/>
          </p:spPr>
          <p:txBody>
            <a:bodyPr wrap="square" rtlCol="0">
              <a:spAutoFit/>
            </a:bodyPr>
            <a:lstStyle/>
            <a:p>
              <a:r>
                <a:rPr lang="en-GB" b="0" i="0">
                  <a:solidFill>
                    <a:srgbClr val="064891"/>
                  </a:solidFill>
                  <a:effectLst/>
                  <a:latin typeface="TradeGothic" panose="020B0500000000000000" pitchFamily="34" charset="0"/>
                </a:rPr>
                <a:t>“</a:t>
              </a:r>
              <a:r>
                <a:rPr lang="en-GB" b="0" i="1">
                  <a:solidFill>
                    <a:srgbClr val="064891"/>
                  </a:solidFill>
                  <a:effectLst/>
                  <a:latin typeface="TradeGothic" panose="020B0500000000000000" pitchFamily="34" charset="0"/>
                </a:rPr>
                <a:t>Though it was not the ideal situation, I found the programme adapted to the online form well and we still had the regular sessions an in person summer school would have. I loved the more social sides of the day, like the tutor meeting in the morning which helped it feel more personal</a:t>
              </a:r>
              <a:r>
                <a:rPr lang="en-GB" b="0" i="0">
                  <a:solidFill>
                    <a:srgbClr val="064891"/>
                  </a:solidFill>
                  <a:effectLst/>
                  <a:latin typeface="TradeGothic" panose="020B0500000000000000" pitchFamily="34" charset="0"/>
                </a:rPr>
                <a:t>”</a:t>
              </a:r>
            </a:p>
            <a:p>
              <a:pPr algn="r"/>
              <a:r>
                <a:rPr lang="en-GB">
                  <a:solidFill>
                    <a:srgbClr val="064891"/>
                  </a:solidFill>
                  <a:latin typeface="TradeGothic" panose="020B0500000000000000" pitchFamily="34" charset="0"/>
                </a:rPr>
                <a:t>Jasmine, Nottingham, Nottingham Summer School 2020</a:t>
              </a:r>
            </a:p>
          </p:txBody>
        </p:sp>
      </p:grpSp>
      <p:pic>
        <p:nvPicPr>
          <p:cNvPr id="22" name="Picture 21">
            <a:extLst>
              <a:ext uri="{FF2B5EF4-FFF2-40B4-BE49-F238E27FC236}">
                <a16:creationId xmlns:a16="http://schemas.microsoft.com/office/drawing/2014/main" id="{870F21DD-6F45-4A26-8B0B-56B6F977B1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7448" y="1251601"/>
            <a:ext cx="6035344" cy="2979633"/>
          </a:xfrm>
          <a:prstGeom prst="rect">
            <a:avLst/>
          </a:prstGeom>
        </p:spPr>
      </p:pic>
    </p:spTree>
    <p:extLst>
      <p:ext uri="{BB962C8B-B14F-4D97-AF65-F5344CB8AC3E}">
        <p14:creationId xmlns:p14="http://schemas.microsoft.com/office/powerpoint/2010/main" val="317418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Why take part?</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grpSp>
        <p:nvGrpSpPr>
          <p:cNvPr id="2" name="Group 1">
            <a:extLst>
              <a:ext uri="{FF2B5EF4-FFF2-40B4-BE49-F238E27FC236}">
                <a16:creationId xmlns:a16="http://schemas.microsoft.com/office/drawing/2014/main" id="{41305C00-4A30-4E6A-9435-2136E50B4F96}"/>
              </a:ext>
            </a:extLst>
          </p:cNvPr>
          <p:cNvGrpSpPr/>
          <p:nvPr/>
        </p:nvGrpSpPr>
        <p:grpSpPr>
          <a:xfrm>
            <a:off x="390143" y="1625421"/>
            <a:ext cx="11407588" cy="4499194"/>
            <a:chOff x="390143" y="1346288"/>
            <a:chExt cx="11407588" cy="4499194"/>
          </a:xfrm>
        </p:grpSpPr>
        <p:sp>
          <p:nvSpPr>
            <p:cNvPr id="4" name="TextBox 3">
              <a:extLst>
                <a:ext uri="{FF2B5EF4-FFF2-40B4-BE49-F238E27FC236}">
                  <a16:creationId xmlns:a16="http://schemas.microsoft.com/office/drawing/2014/main" id="{3833A765-BF86-4BE0-B69F-5C88EFB17B3A}"/>
                </a:ext>
              </a:extLst>
            </p:cNvPr>
            <p:cNvSpPr txBox="1"/>
            <p:nvPr/>
          </p:nvSpPr>
          <p:spPr>
            <a:xfrm>
              <a:off x="390145" y="1346288"/>
              <a:ext cx="11407586" cy="1938992"/>
            </a:xfrm>
            <a:prstGeom prst="rect">
              <a:avLst/>
            </a:prstGeom>
            <a:noFill/>
          </p:spPr>
          <p:txBody>
            <a:bodyPr wrap="square" numCol="2" rtlCol="0">
              <a:spAutoFit/>
            </a:bodyPr>
            <a:lstStyle/>
            <a:p>
              <a:pPr marL="342900" indent="-342900">
                <a:buFont typeface="Arial" panose="020B0604020202020204" pitchFamily="34" charset="0"/>
                <a:buChar char="•"/>
              </a:pPr>
              <a:r>
                <a:rPr lang="en-GB" sz="2000">
                  <a:solidFill>
                    <a:srgbClr val="064891"/>
                  </a:solidFill>
                  <a:latin typeface="TradeGothic" panose="020B0500000000000000" pitchFamily="34" charset="0"/>
                </a:rPr>
                <a:t>Explore university life first hand.</a:t>
              </a:r>
            </a:p>
            <a:p>
              <a:pPr marL="342900" indent="-342900">
                <a:buFont typeface="Arial" panose="020B0604020202020204" pitchFamily="34" charset="0"/>
                <a:buChar char="•"/>
              </a:pPr>
              <a:r>
                <a:rPr lang="en-GB" sz="2000">
                  <a:solidFill>
                    <a:srgbClr val="064891"/>
                  </a:solidFill>
                  <a:latin typeface="TradeGothic" panose="020B0500000000000000" pitchFamily="34" charset="0"/>
                </a:rPr>
                <a:t>Try out subjects before applying to university.</a:t>
              </a:r>
            </a:p>
            <a:p>
              <a:pPr marL="342900" indent="-342900">
                <a:buFont typeface="Arial" panose="020B0604020202020204" pitchFamily="34" charset="0"/>
                <a:buChar char="•"/>
              </a:pPr>
              <a:r>
                <a:rPr lang="en-GB" sz="2000">
                  <a:solidFill>
                    <a:srgbClr val="064891"/>
                  </a:solidFill>
                  <a:latin typeface="TradeGothic" panose="020B0500000000000000" pitchFamily="34" charset="0"/>
                </a:rPr>
                <a:t>Meet likeminded people and make friends from across the UK.</a:t>
              </a:r>
            </a:p>
            <a:p>
              <a:pPr marL="342900" indent="-342900">
                <a:buFont typeface="Arial" panose="020B0604020202020204" pitchFamily="34" charset="0"/>
                <a:buChar char="•"/>
              </a:pPr>
              <a:r>
                <a:rPr lang="en-GB" sz="2000">
                  <a:solidFill>
                    <a:srgbClr val="064891"/>
                  </a:solidFill>
                  <a:latin typeface="TradeGothic" panose="020B0500000000000000" pitchFamily="34" charset="0"/>
                </a:rPr>
                <a:t>Develop academic and critical thinking skills.</a:t>
              </a:r>
            </a:p>
            <a:p>
              <a:pPr marL="342900" indent="-342900">
                <a:buFont typeface="Arial" panose="020B0604020202020204" pitchFamily="34" charset="0"/>
                <a:buChar char="•"/>
              </a:pPr>
              <a:endParaRPr lang="en-GB" sz="2000">
                <a:solidFill>
                  <a:srgbClr val="064891"/>
                </a:solidFill>
                <a:latin typeface="TradeGothic" panose="020B0500000000000000" pitchFamily="34" charset="0"/>
              </a:endParaRPr>
            </a:p>
            <a:p>
              <a:pPr marL="342900" indent="-342900">
                <a:buFont typeface="Arial" panose="020B0604020202020204" pitchFamily="34" charset="0"/>
                <a:buChar char="•"/>
              </a:pPr>
              <a:r>
                <a:rPr lang="en-GB" sz="2000">
                  <a:solidFill>
                    <a:srgbClr val="064891"/>
                  </a:solidFill>
                  <a:latin typeface="TradeGothic" panose="020B0500000000000000" pitchFamily="34" charset="0"/>
                </a:rPr>
                <a:t>Receive support with your university application.</a:t>
              </a:r>
            </a:p>
            <a:p>
              <a:pPr marL="342900" indent="-342900">
                <a:buFont typeface="Arial" panose="020B0604020202020204" pitchFamily="34" charset="0"/>
                <a:buChar char="•"/>
              </a:pPr>
              <a:r>
                <a:rPr lang="en-GB" sz="2000">
                  <a:solidFill>
                    <a:srgbClr val="064891"/>
                  </a:solidFill>
                  <a:latin typeface="TradeGothic" panose="020B0500000000000000" pitchFamily="34" charset="0"/>
                </a:rPr>
                <a:t>Take part in activities you might never have considered.</a:t>
              </a:r>
            </a:p>
            <a:p>
              <a:pPr marL="342900" indent="-342900">
                <a:buFont typeface="Arial" panose="020B0604020202020204" pitchFamily="34" charset="0"/>
                <a:buChar char="•"/>
              </a:pPr>
              <a:r>
                <a:rPr lang="en-GB" sz="2000">
                  <a:solidFill>
                    <a:srgbClr val="064891"/>
                  </a:solidFill>
                  <a:latin typeface="TradeGothic" panose="020B0500000000000000" pitchFamily="34" charset="0"/>
                </a:rPr>
                <a:t>Increase your confidence.</a:t>
              </a:r>
            </a:p>
            <a:p>
              <a:pPr marL="342900" indent="-342900">
                <a:buFont typeface="Arial" panose="020B0604020202020204" pitchFamily="34" charset="0"/>
                <a:buChar char="•"/>
              </a:pPr>
              <a:r>
                <a:rPr lang="en-GB" sz="2000">
                  <a:solidFill>
                    <a:srgbClr val="064891"/>
                  </a:solidFill>
                  <a:latin typeface="TradeGothic" panose="020B0500000000000000" pitchFamily="34" charset="0"/>
                </a:rPr>
                <a:t>Access to Sutton Trust Online.</a:t>
              </a:r>
            </a:p>
          </p:txBody>
        </p:sp>
        <p:pic>
          <p:nvPicPr>
            <p:cNvPr id="6" name="Picture 5" descr="A picture containing person, outdoor, person, standing&#10;&#10;Description automatically generated">
              <a:extLst>
                <a:ext uri="{FF2B5EF4-FFF2-40B4-BE49-F238E27FC236}">
                  <a16:creationId xmlns:a16="http://schemas.microsoft.com/office/drawing/2014/main" id="{EA8BE78D-40DF-4335-B88A-1C5F2F731D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0143" y="3409989"/>
              <a:ext cx="3624724" cy="2416483"/>
            </a:xfrm>
            <a:prstGeom prst="rect">
              <a:avLst/>
            </a:prstGeom>
          </p:spPr>
        </p:pic>
        <p:pic>
          <p:nvPicPr>
            <p:cNvPr id="8" name="Picture 7" descr="A group of women smiling&#10;&#10;Description automatically generated with low confidence">
              <a:extLst>
                <a:ext uri="{FF2B5EF4-FFF2-40B4-BE49-F238E27FC236}">
                  <a16:creationId xmlns:a16="http://schemas.microsoft.com/office/drawing/2014/main" id="{0B2A9FFD-AE30-4F06-99D8-4157735690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91387" y="3409989"/>
              <a:ext cx="3624724" cy="2416482"/>
            </a:xfrm>
            <a:prstGeom prst="rect">
              <a:avLst/>
            </a:prstGeom>
          </p:spPr>
        </p:pic>
        <p:pic>
          <p:nvPicPr>
            <p:cNvPr id="13" name="Picture 12" descr="A person standing in a room with a large crowd of people&#10;&#10;Description automatically generated with low confidence">
              <a:extLst>
                <a:ext uri="{FF2B5EF4-FFF2-40B4-BE49-F238E27FC236}">
                  <a16:creationId xmlns:a16="http://schemas.microsoft.com/office/drawing/2014/main" id="{2435A78C-1CCE-4AAD-B216-970A4DD4674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73006" y="3429000"/>
              <a:ext cx="3624724" cy="2416482"/>
            </a:xfrm>
            <a:prstGeom prst="rect">
              <a:avLst/>
            </a:prstGeom>
          </p:spPr>
        </p:pic>
      </p:grpSp>
    </p:spTree>
    <p:extLst>
      <p:ext uri="{BB962C8B-B14F-4D97-AF65-F5344CB8AC3E}">
        <p14:creationId xmlns:p14="http://schemas.microsoft.com/office/powerpoint/2010/main" val="1445670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Why take part?</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sp>
        <p:nvSpPr>
          <p:cNvPr id="14" name="Oval 13">
            <a:extLst>
              <a:ext uri="{FF2B5EF4-FFF2-40B4-BE49-F238E27FC236}">
                <a16:creationId xmlns:a16="http://schemas.microsoft.com/office/drawing/2014/main" id="{CE582AB2-262A-4034-8484-8EA5DC4E3EC6}"/>
              </a:ext>
            </a:extLst>
          </p:cNvPr>
          <p:cNvSpPr/>
          <p:nvPr/>
        </p:nvSpPr>
        <p:spPr>
          <a:xfrm>
            <a:off x="573313" y="1849622"/>
            <a:ext cx="1646472" cy="172906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C919094-DB6D-4B07-AF86-13B7D822BE49}"/>
              </a:ext>
            </a:extLst>
          </p:cNvPr>
          <p:cNvSpPr txBox="1"/>
          <p:nvPr/>
        </p:nvSpPr>
        <p:spPr>
          <a:xfrm>
            <a:off x="1020470" y="2347982"/>
            <a:ext cx="752158" cy="707886"/>
          </a:xfrm>
          <a:prstGeom prst="rect">
            <a:avLst/>
          </a:prstGeom>
          <a:noFill/>
        </p:spPr>
        <p:txBody>
          <a:bodyPr wrap="square" rtlCol="0">
            <a:spAutoFit/>
          </a:bodyPr>
          <a:lstStyle/>
          <a:p>
            <a:r>
              <a:rPr lang="en-GB" sz="4000">
                <a:solidFill>
                  <a:srgbClr val="064891"/>
                </a:solidFill>
                <a:latin typeface="TradeGothic" panose="020B0500000000000000" pitchFamily="34" charset="0"/>
              </a:rPr>
              <a:t>4x</a:t>
            </a:r>
          </a:p>
        </p:txBody>
      </p:sp>
      <p:sp>
        <p:nvSpPr>
          <p:cNvPr id="16" name="TextBox 15">
            <a:extLst>
              <a:ext uri="{FF2B5EF4-FFF2-40B4-BE49-F238E27FC236}">
                <a16:creationId xmlns:a16="http://schemas.microsoft.com/office/drawing/2014/main" id="{99892C98-3F16-4E78-87C3-C3CA154DC48E}"/>
              </a:ext>
            </a:extLst>
          </p:cNvPr>
          <p:cNvSpPr txBox="1"/>
          <p:nvPr/>
        </p:nvSpPr>
        <p:spPr>
          <a:xfrm>
            <a:off x="362678" y="3924781"/>
            <a:ext cx="2067742" cy="1815882"/>
          </a:xfrm>
          <a:prstGeom prst="rect">
            <a:avLst/>
          </a:prstGeom>
          <a:noFill/>
        </p:spPr>
        <p:txBody>
          <a:bodyPr wrap="square" rtlCol="0">
            <a:spAutoFit/>
          </a:bodyPr>
          <a:lstStyle/>
          <a:p>
            <a:pPr algn="ctr"/>
            <a:r>
              <a:rPr lang="en-GB" sz="2800" baseline="30000">
                <a:solidFill>
                  <a:srgbClr val="064891"/>
                </a:solidFill>
                <a:latin typeface="TradeGothic" panose="020B0500000000000000" pitchFamily="34" charset="0"/>
              </a:rPr>
              <a:t>UKSS students are four times more likely to receive an offer from a leading university</a:t>
            </a:r>
          </a:p>
        </p:txBody>
      </p:sp>
      <p:sp>
        <p:nvSpPr>
          <p:cNvPr id="17" name="Oval 16">
            <a:extLst>
              <a:ext uri="{FF2B5EF4-FFF2-40B4-BE49-F238E27FC236}">
                <a16:creationId xmlns:a16="http://schemas.microsoft.com/office/drawing/2014/main" id="{BB46B79F-9B7B-48BF-94E9-7E9FDC7B003E}"/>
              </a:ext>
            </a:extLst>
          </p:cNvPr>
          <p:cNvSpPr/>
          <p:nvPr/>
        </p:nvSpPr>
        <p:spPr>
          <a:xfrm>
            <a:off x="2764563" y="1813997"/>
            <a:ext cx="1646472" cy="172906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A87FA31-1841-4DF3-95C6-BE5D42D31CA3}"/>
              </a:ext>
            </a:extLst>
          </p:cNvPr>
          <p:cNvSpPr txBox="1"/>
          <p:nvPr/>
        </p:nvSpPr>
        <p:spPr>
          <a:xfrm>
            <a:off x="2962372" y="2379296"/>
            <a:ext cx="1643839" cy="707886"/>
          </a:xfrm>
          <a:prstGeom prst="rect">
            <a:avLst/>
          </a:prstGeom>
          <a:noFill/>
        </p:spPr>
        <p:txBody>
          <a:bodyPr wrap="square" rtlCol="0">
            <a:spAutoFit/>
          </a:bodyPr>
          <a:lstStyle/>
          <a:p>
            <a:r>
              <a:rPr lang="en-GB" sz="4000">
                <a:solidFill>
                  <a:srgbClr val="064891"/>
                </a:solidFill>
                <a:latin typeface="TradeGothic" panose="020B0500000000000000" pitchFamily="34" charset="0"/>
              </a:rPr>
              <a:t>16%</a:t>
            </a:r>
          </a:p>
        </p:txBody>
      </p:sp>
      <p:sp>
        <p:nvSpPr>
          <p:cNvPr id="19" name="Oval 18">
            <a:extLst>
              <a:ext uri="{FF2B5EF4-FFF2-40B4-BE49-F238E27FC236}">
                <a16:creationId xmlns:a16="http://schemas.microsoft.com/office/drawing/2014/main" id="{D7739298-2255-4F49-8C8C-660E4F95EEDF}"/>
              </a:ext>
            </a:extLst>
          </p:cNvPr>
          <p:cNvSpPr/>
          <p:nvPr/>
        </p:nvSpPr>
        <p:spPr>
          <a:xfrm>
            <a:off x="5153622" y="1813997"/>
            <a:ext cx="1646472" cy="172906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30001ED-F869-48B5-BBD9-E72F7852B946}"/>
              </a:ext>
            </a:extLst>
          </p:cNvPr>
          <p:cNvSpPr txBox="1"/>
          <p:nvPr/>
        </p:nvSpPr>
        <p:spPr>
          <a:xfrm>
            <a:off x="5404655" y="2324587"/>
            <a:ext cx="1633646" cy="707886"/>
          </a:xfrm>
          <a:prstGeom prst="rect">
            <a:avLst/>
          </a:prstGeom>
          <a:noFill/>
        </p:spPr>
        <p:txBody>
          <a:bodyPr wrap="square" rtlCol="0">
            <a:spAutoFit/>
          </a:bodyPr>
          <a:lstStyle/>
          <a:p>
            <a:r>
              <a:rPr lang="en-GB" sz="4000">
                <a:solidFill>
                  <a:srgbClr val="064891"/>
                </a:solidFill>
                <a:latin typeface="TradeGothic" panose="020B0500000000000000" pitchFamily="34" charset="0"/>
              </a:rPr>
              <a:t>93%</a:t>
            </a:r>
          </a:p>
        </p:txBody>
      </p:sp>
      <p:sp>
        <p:nvSpPr>
          <p:cNvPr id="21" name="Oval 20">
            <a:extLst>
              <a:ext uri="{FF2B5EF4-FFF2-40B4-BE49-F238E27FC236}">
                <a16:creationId xmlns:a16="http://schemas.microsoft.com/office/drawing/2014/main" id="{6B269EFA-782A-4CC9-9A05-F56819C724CC}"/>
              </a:ext>
            </a:extLst>
          </p:cNvPr>
          <p:cNvSpPr/>
          <p:nvPr/>
        </p:nvSpPr>
        <p:spPr>
          <a:xfrm>
            <a:off x="7542681" y="1813997"/>
            <a:ext cx="1646472" cy="172906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9C6BB60-0A1A-4CEE-9703-CC12FAF239AD}"/>
              </a:ext>
            </a:extLst>
          </p:cNvPr>
          <p:cNvSpPr txBox="1"/>
          <p:nvPr/>
        </p:nvSpPr>
        <p:spPr>
          <a:xfrm>
            <a:off x="7978998" y="2360212"/>
            <a:ext cx="967004" cy="707886"/>
          </a:xfrm>
          <a:prstGeom prst="rect">
            <a:avLst/>
          </a:prstGeom>
          <a:noFill/>
        </p:spPr>
        <p:txBody>
          <a:bodyPr wrap="square" rtlCol="0">
            <a:spAutoFit/>
          </a:bodyPr>
          <a:lstStyle/>
          <a:p>
            <a:r>
              <a:rPr lang="en-GB" sz="4000">
                <a:solidFill>
                  <a:srgbClr val="064891"/>
                </a:solidFill>
                <a:latin typeface="TradeGothic" panose="020B0500000000000000" pitchFamily="34" charset="0"/>
              </a:rPr>
              <a:t>7%</a:t>
            </a:r>
          </a:p>
        </p:txBody>
      </p:sp>
      <p:sp>
        <p:nvSpPr>
          <p:cNvPr id="23" name="Oval 22">
            <a:extLst>
              <a:ext uri="{FF2B5EF4-FFF2-40B4-BE49-F238E27FC236}">
                <a16:creationId xmlns:a16="http://schemas.microsoft.com/office/drawing/2014/main" id="{82BE9350-AE75-4C46-A941-F98765F86B24}"/>
              </a:ext>
            </a:extLst>
          </p:cNvPr>
          <p:cNvSpPr/>
          <p:nvPr/>
        </p:nvSpPr>
        <p:spPr>
          <a:xfrm>
            <a:off x="9931740" y="1849622"/>
            <a:ext cx="1646472" cy="172906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ED3141F-4B76-4C15-BE46-B87B9FA5A0B7}"/>
              </a:ext>
            </a:extLst>
          </p:cNvPr>
          <p:cNvSpPr txBox="1"/>
          <p:nvPr/>
        </p:nvSpPr>
        <p:spPr>
          <a:xfrm>
            <a:off x="10192831" y="2347982"/>
            <a:ext cx="1256274" cy="707886"/>
          </a:xfrm>
          <a:prstGeom prst="rect">
            <a:avLst/>
          </a:prstGeom>
          <a:noFill/>
        </p:spPr>
        <p:txBody>
          <a:bodyPr wrap="square" rtlCol="0">
            <a:spAutoFit/>
          </a:bodyPr>
          <a:lstStyle/>
          <a:p>
            <a:r>
              <a:rPr lang="en-GB" sz="4000">
                <a:solidFill>
                  <a:srgbClr val="064891"/>
                </a:solidFill>
                <a:latin typeface="TradeGothic" panose="020B0500000000000000" pitchFamily="34" charset="0"/>
              </a:rPr>
              <a:t>69%</a:t>
            </a:r>
          </a:p>
        </p:txBody>
      </p:sp>
      <p:sp>
        <p:nvSpPr>
          <p:cNvPr id="25" name="TextBox 24">
            <a:extLst>
              <a:ext uri="{FF2B5EF4-FFF2-40B4-BE49-F238E27FC236}">
                <a16:creationId xmlns:a16="http://schemas.microsoft.com/office/drawing/2014/main" id="{C8E09088-A57E-4188-AAC2-1C0985F0F174}"/>
              </a:ext>
            </a:extLst>
          </p:cNvPr>
          <p:cNvSpPr txBox="1"/>
          <p:nvPr/>
        </p:nvSpPr>
        <p:spPr>
          <a:xfrm>
            <a:off x="2553928" y="3924781"/>
            <a:ext cx="2067742" cy="1528624"/>
          </a:xfrm>
          <a:prstGeom prst="rect">
            <a:avLst/>
          </a:prstGeom>
          <a:noFill/>
        </p:spPr>
        <p:txBody>
          <a:bodyPr wrap="square" rtlCol="0">
            <a:spAutoFit/>
          </a:bodyPr>
          <a:lstStyle/>
          <a:p>
            <a:pPr algn="ctr"/>
            <a:r>
              <a:rPr lang="en-GB" sz="2800" baseline="30000">
                <a:solidFill>
                  <a:srgbClr val="064891"/>
                </a:solidFill>
                <a:latin typeface="TradeGothic" panose="020B0500000000000000" pitchFamily="34" charset="0"/>
              </a:rPr>
              <a:t>UKSS students are 16% more likely to attend a Russell Group university</a:t>
            </a:r>
          </a:p>
        </p:txBody>
      </p:sp>
      <p:sp>
        <p:nvSpPr>
          <p:cNvPr id="26" name="TextBox 25">
            <a:extLst>
              <a:ext uri="{FF2B5EF4-FFF2-40B4-BE49-F238E27FC236}">
                <a16:creationId xmlns:a16="http://schemas.microsoft.com/office/drawing/2014/main" id="{C2A1F3BE-119A-4D02-BC87-713D10B658DC}"/>
              </a:ext>
            </a:extLst>
          </p:cNvPr>
          <p:cNvSpPr txBox="1"/>
          <p:nvPr/>
        </p:nvSpPr>
        <p:spPr>
          <a:xfrm>
            <a:off x="4892914" y="3924780"/>
            <a:ext cx="2165434" cy="1815882"/>
          </a:xfrm>
          <a:prstGeom prst="rect">
            <a:avLst/>
          </a:prstGeom>
          <a:noFill/>
        </p:spPr>
        <p:txBody>
          <a:bodyPr wrap="square" rtlCol="0">
            <a:spAutoFit/>
          </a:bodyPr>
          <a:lstStyle/>
          <a:p>
            <a:pPr algn="ctr"/>
            <a:r>
              <a:rPr lang="en-GB" sz="2800" baseline="30000">
                <a:solidFill>
                  <a:srgbClr val="064891"/>
                </a:solidFill>
                <a:latin typeface="TradeGothic" panose="020B0500000000000000" pitchFamily="34" charset="0"/>
              </a:rPr>
              <a:t>Of UKSS students from the lowest socio-economic group move to the highest after leaving university</a:t>
            </a:r>
          </a:p>
        </p:txBody>
      </p:sp>
      <p:sp>
        <p:nvSpPr>
          <p:cNvPr id="27" name="TextBox 26">
            <a:extLst>
              <a:ext uri="{FF2B5EF4-FFF2-40B4-BE49-F238E27FC236}">
                <a16:creationId xmlns:a16="http://schemas.microsoft.com/office/drawing/2014/main" id="{C1C81B5A-2D12-4532-8C10-1EF081CD5658}"/>
              </a:ext>
            </a:extLst>
          </p:cNvPr>
          <p:cNvSpPr txBox="1"/>
          <p:nvPr/>
        </p:nvSpPr>
        <p:spPr>
          <a:xfrm>
            <a:off x="7331314" y="3836379"/>
            <a:ext cx="2067742" cy="1241365"/>
          </a:xfrm>
          <a:prstGeom prst="rect">
            <a:avLst/>
          </a:prstGeom>
          <a:noFill/>
        </p:spPr>
        <p:txBody>
          <a:bodyPr wrap="square" rtlCol="0">
            <a:spAutoFit/>
          </a:bodyPr>
          <a:lstStyle/>
          <a:p>
            <a:pPr algn="ctr"/>
            <a:r>
              <a:rPr lang="en-GB" sz="2800" baseline="30000">
                <a:solidFill>
                  <a:srgbClr val="064891"/>
                </a:solidFill>
                <a:latin typeface="TradeGothic" panose="020B0500000000000000" pitchFamily="34" charset="0"/>
              </a:rPr>
              <a:t>Of UKSS students go on to attend Oxford or Cambridge</a:t>
            </a:r>
          </a:p>
        </p:txBody>
      </p:sp>
      <p:sp>
        <p:nvSpPr>
          <p:cNvPr id="28" name="TextBox 27">
            <a:extLst>
              <a:ext uri="{FF2B5EF4-FFF2-40B4-BE49-F238E27FC236}">
                <a16:creationId xmlns:a16="http://schemas.microsoft.com/office/drawing/2014/main" id="{55260C46-9CE3-4BD8-A31B-E7BD9C0AE7DD}"/>
              </a:ext>
            </a:extLst>
          </p:cNvPr>
          <p:cNvSpPr txBox="1"/>
          <p:nvPr/>
        </p:nvSpPr>
        <p:spPr>
          <a:xfrm>
            <a:off x="9552178" y="3836379"/>
            <a:ext cx="2067742" cy="1241365"/>
          </a:xfrm>
          <a:prstGeom prst="rect">
            <a:avLst/>
          </a:prstGeom>
          <a:noFill/>
        </p:spPr>
        <p:txBody>
          <a:bodyPr wrap="square" rtlCol="0">
            <a:spAutoFit/>
          </a:bodyPr>
          <a:lstStyle/>
          <a:p>
            <a:pPr algn="ctr"/>
            <a:r>
              <a:rPr lang="en-GB" sz="2800" baseline="30000">
                <a:solidFill>
                  <a:srgbClr val="064891"/>
                </a:solidFill>
                <a:latin typeface="TradeGothic" panose="020B0500000000000000" pitchFamily="34" charset="0"/>
              </a:rPr>
              <a:t>Of UKSS students go on to attend a Russell Group university</a:t>
            </a:r>
          </a:p>
        </p:txBody>
      </p:sp>
    </p:spTree>
    <p:extLst>
      <p:ext uri="{BB962C8B-B14F-4D97-AF65-F5344CB8AC3E}">
        <p14:creationId xmlns:p14="http://schemas.microsoft.com/office/powerpoint/2010/main" val="166570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miling in a classroom&#10;&#10;Description automatically generated with low confidence">
            <a:extLst>
              <a:ext uri="{FF2B5EF4-FFF2-40B4-BE49-F238E27FC236}">
                <a16:creationId xmlns:a16="http://schemas.microsoft.com/office/drawing/2014/main" id="{4EFF81A2-7017-49C6-ADC8-4A5F69F68E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18"/>
          <a:stretch/>
        </p:blipFill>
        <p:spPr>
          <a:xfrm>
            <a:off x="7084862" y="1390660"/>
            <a:ext cx="4712868" cy="4856969"/>
          </a:xfrm>
          <a:prstGeom prst="ellipse">
            <a:avLst/>
          </a:prstGeom>
        </p:spPr>
      </p:pic>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What do previous participants say?</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sp>
        <p:nvSpPr>
          <p:cNvPr id="8" name="TextBox 7">
            <a:extLst>
              <a:ext uri="{FF2B5EF4-FFF2-40B4-BE49-F238E27FC236}">
                <a16:creationId xmlns:a16="http://schemas.microsoft.com/office/drawing/2014/main" id="{116E3990-6817-4896-91A5-6567DDA6EE12}"/>
              </a:ext>
            </a:extLst>
          </p:cNvPr>
          <p:cNvSpPr txBox="1"/>
          <p:nvPr/>
        </p:nvSpPr>
        <p:spPr>
          <a:xfrm>
            <a:off x="737924" y="1348963"/>
            <a:ext cx="6249750" cy="4278094"/>
          </a:xfrm>
          <a:prstGeom prst="rect">
            <a:avLst/>
          </a:prstGeom>
          <a:noFill/>
        </p:spPr>
        <p:txBody>
          <a:bodyPr wrap="square">
            <a:spAutoFit/>
          </a:bodyPr>
          <a:lstStyle/>
          <a:p>
            <a:r>
              <a:rPr lang="en-GB" sz="3200" baseline="30000">
                <a:solidFill>
                  <a:srgbClr val="064891"/>
                </a:solidFill>
                <a:latin typeface="TradeGothic" panose="020B0500000000000000" pitchFamily="34" charset="0"/>
              </a:rPr>
              <a:t>“Thanks to the programme, I have gained lifelong friends, as well as an insight into what I would like to study. The programme made me feel a lot more at home knowing that people that have gone through similar challenges to me. </a:t>
            </a:r>
          </a:p>
          <a:p>
            <a:endParaRPr lang="en-GB" sz="3200" baseline="30000">
              <a:solidFill>
                <a:srgbClr val="064891"/>
              </a:solidFill>
              <a:latin typeface="TradeGothic" panose="020B0500000000000000" pitchFamily="34" charset="0"/>
            </a:endParaRPr>
          </a:p>
          <a:p>
            <a:r>
              <a:rPr lang="en-GB" sz="3200" baseline="30000">
                <a:solidFill>
                  <a:srgbClr val="064891"/>
                </a:solidFill>
                <a:latin typeface="TradeGothic" panose="020B0500000000000000" pitchFamily="34" charset="0"/>
              </a:rPr>
              <a:t>I have difficulty adapting to change and the Sutton Trust put me at ease and helped me understand what university life would entail. I have gained a lot more confidence in myself and in my ability to apply to university”</a:t>
            </a:r>
          </a:p>
          <a:p>
            <a:endParaRPr lang="en-GB" sz="2800" baseline="30000">
              <a:solidFill>
                <a:srgbClr val="064891"/>
              </a:solidFill>
              <a:latin typeface="TradeGothic" panose="020B0500000000000000" pitchFamily="34" charset="0"/>
            </a:endParaRPr>
          </a:p>
          <a:p>
            <a:pPr algn="r"/>
            <a:r>
              <a:rPr lang="en-GB" sz="2800" baseline="30000">
                <a:solidFill>
                  <a:srgbClr val="064891"/>
                </a:solidFill>
                <a:latin typeface="TradeGothic" panose="020B0500000000000000" pitchFamily="34" charset="0"/>
              </a:rPr>
              <a:t>Anna, Johnstone, University of Edinburgh Summer School 2020</a:t>
            </a:r>
          </a:p>
        </p:txBody>
      </p:sp>
    </p:spTree>
    <p:extLst>
      <p:ext uri="{BB962C8B-B14F-4D97-AF65-F5344CB8AC3E}">
        <p14:creationId xmlns:p14="http://schemas.microsoft.com/office/powerpoint/2010/main" val="139260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Who can apply?</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grpSp>
        <p:nvGrpSpPr>
          <p:cNvPr id="4" name="Group 3">
            <a:extLst>
              <a:ext uri="{FF2B5EF4-FFF2-40B4-BE49-F238E27FC236}">
                <a16:creationId xmlns:a16="http://schemas.microsoft.com/office/drawing/2014/main" id="{B670F2EF-5451-4B5A-A37C-237EB3D7F437}"/>
              </a:ext>
            </a:extLst>
          </p:cNvPr>
          <p:cNvGrpSpPr/>
          <p:nvPr/>
        </p:nvGrpSpPr>
        <p:grpSpPr>
          <a:xfrm>
            <a:off x="732391" y="1486774"/>
            <a:ext cx="10671069" cy="3625801"/>
            <a:chOff x="732391" y="1294270"/>
            <a:chExt cx="10671069" cy="3625801"/>
          </a:xfrm>
        </p:grpSpPr>
        <p:pic>
          <p:nvPicPr>
            <p:cNvPr id="5" name="Picture 4" descr="Icon&#10;&#10;Description automatically generated">
              <a:extLst>
                <a:ext uri="{FF2B5EF4-FFF2-40B4-BE49-F238E27FC236}">
                  <a16:creationId xmlns:a16="http://schemas.microsoft.com/office/drawing/2014/main" id="{A3498EAE-D894-45BD-BCE6-2A3C4E3638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8539" y="3314360"/>
              <a:ext cx="1593919" cy="1605711"/>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39F999CD-ED27-402B-BC6F-6CBB19ABBC0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8540" y="1781036"/>
              <a:ext cx="1593919" cy="1605711"/>
            </a:xfrm>
            <a:prstGeom prst="rect">
              <a:avLst/>
            </a:prstGeom>
          </p:spPr>
        </p:pic>
        <p:sp>
          <p:nvSpPr>
            <p:cNvPr id="8" name="TextBox 7">
              <a:extLst>
                <a:ext uri="{FF2B5EF4-FFF2-40B4-BE49-F238E27FC236}">
                  <a16:creationId xmlns:a16="http://schemas.microsoft.com/office/drawing/2014/main" id="{3BACAFBF-6EE8-4495-A078-5307C6FB84CE}"/>
                </a:ext>
              </a:extLst>
            </p:cNvPr>
            <p:cNvSpPr txBox="1"/>
            <p:nvPr/>
          </p:nvSpPr>
          <p:spPr>
            <a:xfrm>
              <a:off x="2491459" y="1983726"/>
              <a:ext cx="3434862" cy="1200329"/>
            </a:xfrm>
            <a:prstGeom prst="rect">
              <a:avLst/>
            </a:prstGeom>
            <a:noFill/>
          </p:spPr>
          <p:txBody>
            <a:bodyPr wrap="square" rtlCol="0">
              <a:spAutoFit/>
            </a:bodyPr>
            <a:lstStyle/>
            <a:p>
              <a:r>
                <a:rPr lang="en-GB">
                  <a:solidFill>
                    <a:srgbClr val="064891"/>
                  </a:solidFill>
                  <a:latin typeface="TradeGothic" panose="020B0500000000000000" pitchFamily="34" charset="0"/>
                </a:rPr>
                <a:t>Are currently in:</a:t>
              </a:r>
            </a:p>
            <a:p>
              <a:pPr marL="285750" indent="-285750">
                <a:buFont typeface="Arial" panose="020B0604020202020204" pitchFamily="34" charset="0"/>
                <a:buChar char="•"/>
              </a:pPr>
              <a:r>
                <a:rPr lang="en-GB">
                  <a:solidFill>
                    <a:srgbClr val="064891"/>
                  </a:solidFill>
                  <a:latin typeface="TradeGothic" panose="020B0500000000000000" pitchFamily="34" charset="0"/>
                </a:rPr>
                <a:t>Year 12 (England and Wales)</a:t>
              </a:r>
            </a:p>
            <a:p>
              <a:pPr marL="285750" indent="-285750">
                <a:buFont typeface="Arial" panose="020B0604020202020204" pitchFamily="34" charset="0"/>
                <a:buChar char="•"/>
              </a:pPr>
              <a:r>
                <a:rPr lang="en-GB">
                  <a:solidFill>
                    <a:srgbClr val="064891"/>
                  </a:solidFill>
                  <a:latin typeface="TradeGothic" panose="020B0500000000000000" pitchFamily="34" charset="0"/>
                </a:rPr>
                <a:t>Year 13 (Northern Ireland)</a:t>
              </a:r>
            </a:p>
            <a:p>
              <a:pPr marL="285750" indent="-285750">
                <a:buFont typeface="Arial" panose="020B0604020202020204" pitchFamily="34" charset="0"/>
                <a:buChar char="•"/>
              </a:pPr>
              <a:r>
                <a:rPr lang="en-GB">
                  <a:solidFill>
                    <a:srgbClr val="064891"/>
                  </a:solidFill>
                  <a:latin typeface="TradeGothic" panose="020B0500000000000000" pitchFamily="34" charset="0"/>
                </a:rPr>
                <a:t>S5 (Scotland)</a:t>
              </a:r>
            </a:p>
          </p:txBody>
        </p:sp>
        <p:sp>
          <p:nvSpPr>
            <p:cNvPr id="13" name="TextBox 12">
              <a:extLst>
                <a:ext uri="{FF2B5EF4-FFF2-40B4-BE49-F238E27FC236}">
                  <a16:creationId xmlns:a16="http://schemas.microsoft.com/office/drawing/2014/main" id="{E51B82D0-F370-4DEA-A48F-26D2C62CAC96}"/>
                </a:ext>
              </a:extLst>
            </p:cNvPr>
            <p:cNvSpPr txBox="1"/>
            <p:nvPr/>
          </p:nvSpPr>
          <p:spPr>
            <a:xfrm>
              <a:off x="2491459" y="3873658"/>
              <a:ext cx="3434861" cy="646331"/>
            </a:xfrm>
            <a:prstGeom prst="rect">
              <a:avLst/>
            </a:prstGeom>
            <a:noFill/>
          </p:spPr>
          <p:txBody>
            <a:bodyPr wrap="square" rtlCol="0">
              <a:spAutoFit/>
            </a:bodyPr>
            <a:lstStyle/>
            <a:p>
              <a:r>
                <a:rPr lang="en-GB">
                  <a:solidFill>
                    <a:srgbClr val="064891"/>
                  </a:solidFill>
                  <a:latin typeface="TradeGothic" panose="020B0500000000000000" pitchFamily="34" charset="0"/>
                </a:rPr>
                <a:t>Attend, and have always attended, a state (non fee-paying) school </a:t>
              </a:r>
            </a:p>
          </p:txBody>
        </p:sp>
        <p:sp>
          <p:nvSpPr>
            <p:cNvPr id="17" name="TextBox 16">
              <a:extLst>
                <a:ext uri="{FF2B5EF4-FFF2-40B4-BE49-F238E27FC236}">
                  <a16:creationId xmlns:a16="http://schemas.microsoft.com/office/drawing/2014/main" id="{93F70E26-F90A-4436-A745-3618213F2B5F}"/>
                </a:ext>
              </a:extLst>
            </p:cNvPr>
            <p:cNvSpPr txBox="1"/>
            <p:nvPr/>
          </p:nvSpPr>
          <p:spPr>
            <a:xfrm>
              <a:off x="7004440" y="1879045"/>
              <a:ext cx="3972064" cy="2862322"/>
            </a:xfrm>
            <a:prstGeom prst="rect">
              <a:avLst/>
            </a:prstGeom>
            <a:noFill/>
          </p:spPr>
          <p:txBody>
            <a:bodyPr wrap="square" rtlCol="0">
              <a:spAutoFit/>
            </a:bodyPr>
            <a:lstStyle/>
            <a:p>
              <a:r>
                <a:rPr lang="en-GB">
                  <a:solidFill>
                    <a:srgbClr val="064891"/>
                  </a:solidFill>
                  <a:latin typeface="TradeGothic" panose="020B0500000000000000" pitchFamily="34" charset="0"/>
                </a:rPr>
                <a:t>We look at a number of additional criteria to offer places on the programme. These include:</a:t>
              </a:r>
            </a:p>
            <a:p>
              <a:pPr marL="742950" lvl="1" indent="-285750">
                <a:buFont typeface="Arial" panose="020B0604020202020204" pitchFamily="34" charset="0"/>
                <a:buChar char="•"/>
              </a:pPr>
              <a:r>
                <a:rPr lang="en-GB">
                  <a:solidFill>
                    <a:srgbClr val="064891"/>
                  </a:solidFill>
                  <a:latin typeface="TradeGothic" panose="020B0500000000000000" pitchFamily="34" charset="0"/>
                </a:rPr>
                <a:t>Grades achieved</a:t>
              </a:r>
            </a:p>
            <a:p>
              <a:pPr marL="742950" lvl="1" indent="-285750">
                <a:buFont typeface="Arial" panose="020B0604020202020204" pitchFamily="34" charset="0"/>
                <a:buChar char="•"/>
              </a:pPr>
              <a:r>
                <a:rPr lang="en-GB">
                  <a:solidFill>
                    <a:srgbClr val="064891"/>
                  </a:solidFill>
                  <a:latin typeface="TradeGothic" panose="020B0500000000000000" pitchFamily="34" charset="0"/>
                </a:rPr>
                <a:t>Your background</a:t>
              </a:r>
            </a:p>
            <a:p>
              <a:pPr marL="742950" lvl="1" indent="-285750">
                <a:buFont typeface="Arial" panose="020B0604020202020204" pitchFamily="34" charset="0"/>
                <a:buChar char="•"/>
              </a:pPr>
              <a:r>
                <a:rPr lang="en-GB">
                  <a:solidFill>
                    <a:srgbClr val="064891"/>
                  </a:solidFill>
                  <a:latin typeface="TradeGothic" panose="020B0500000000000000" pitchFamily="34" charset="0"/>
                </a:rPr>
                <a:t>Your school’s context</a:t>
              </a:r>
            </a:p>
            <a:p>
              <a:pPr marL="742950" lvl="1" indent="-285750">
                <a:buFont typeface="Arial" panose="020B0604020202020204" pitchFamily="34" charset="0"/>
                <a:buChar char="•"/>
              </a:pPr>
              <a:r>
                <a:rPr lang="en-GB">
                  <a:solidFill>
                    <a:srgbClr val="064891"/>
                  </a:solidFill>
                  <a:latin typeface="TradeGothic" panose="020B0500000000000000" pitchFamily="34" charset="0"/>
                </a:rPr>
                <a:t>Where you live</a:t>
              </a:r>
            </a:p>
            <a:p>
              <a:pPr marL="285750" indent="-285750">
                <a:buFont typeface="Arial" panose="020B0604020202020204" pitchFamily="34" charset="0"/>
                <a:buChar char="•"/>
              </a:pPr>
              <a:endParaRPr lang="en-GB">
                <a:solidFill>
                  <a:srgbClr val="064891"/>
                </a:solidFill>
                <a:latin typeface="TradeGothic" panose="020B0500000000000000" pitchFamily="34" charset="0"/>
              </a:endParaRPr>
            </a:p>
            <a:p>
              <a:r>
                <a:rPr lang="en-GB">
                  <a:solidFill>
                    <a:srgbClr val="064891"/>
                  </a:solidFill>
                  <a:latin typeface="TradeGothic" panose="020B0500000000000000" pitchFamily="34" charset="0"/>
                </a:rPr>
                <a:t>The more of these criteria you meet, the more likely you are to receive a place</a:t>
              </a:r>
            </a:p>
          </p:txBody>
        </p:sp>
        <p:sp>
          <p:nvSpPr>
            <p:cNvPr id="18" name="TextBox 17">
              <a:extLst>
                <a:ext uri="{FF2B5EF4-FFF2-40B4-BE49-F238E27FC236}">
                  <a16:creationId xmlns:a16="http://schemas.microsoft.com/office/drawing/2014/main" id="{E3BBB475-A43C-4584-8B4E-03CF87491D08}"/>
                </a:ext>
              </a:extLst>
            </p:cNvPr>
            <p:cNvSpPr txBox="1"/>
            <p:nvPr/>
          </p:nvSpPr>
          <p:spPr>
            <a:xfrm>
              <a:off x="732391" y="1294270"/>
              <a:ext cx="5193929" cy="584775"/>
            </a:xfrm>
            <a:prstGeom prst="rect">
              <a:avLst/>
            </a:prstGeom>
            <a:noFill/>
          </p:spPr>
          <p:txBody>
            <a:bodyPr wrap="square" rtlCol="0">
              <a:spAutoFit/>
            </a:bodyPr>
            <a:lstStyle/>
            <a:p>
              <a:pPr algn="ctr"/>
              <a:r>
                <a:rPr lang="en-GB" sz="3200">
                  <a:solidFill>
                    <a:srgbClr val="064891"/>
                  </a:solidFill>
                  <a:latin typeface="Gotham Condensed" pitchFamily="50" charset="0"/>
                </a:rPr>
                <a:t>Mandatory Criteria</a:t>
              </a:r>
            </a:p>
          </p:txBody>
        </p:sp>
        <p:sp>
          <p:nvSpPr>
            <p:cNvPr id="19" name="TextBox 18">
              <a:extLst>
                <a:ext uri="{FF2B5EF4-FFF2-40B4-BE49-F238E27FC236}">
                  <a16:creationId xmlns:a16="http://schemas.microsoft.com/office/drawing/2014/main" id="{B54AD533-8FBC-4BFE-8AF8-AC01EE98B995}"/>
                </a:ext>
              </a:extLst>
            </p:cNvPr>
            <p:cNvSpPr txBox="1"/>
            <p:nvPr/>
          </p:nvSpPr>
          <p:spPr>
            <a:xfrm>
              <a:off x="6208660" y="1294270"/>
              <a:ext cx="5194800" cy="584775"/>
            </a:xfrm>
            <a:prstGeom prst="rect">
              <a:avLst/>
            </a:prstGeom>
            <a:noFill/>
          </p:spPr>
          <p:txBody>
            <a:bodyPr wrap="square" rtlCol="0">
              <a:spAutoFit/>
            </a:bodyPr>
            <a:lstStyle/>
            <a:p>
              <a:pPr algn="ctr"/>
              <a:r>
                <a:rPr lang="en-GB" sz="3200">
                  <a:solidFill>
                    <a:srgbClr val="064891"/>
                  </a:solidFill>
                  <a:latin typeface="Gotham Condensed" pitchFamily="50" charset="0"/>
                </a:rPr>
                <a:t>Additional Criteria</a:t>
              </a:r>
            </a:p>
          </p:txBody>
        </p:sp>
      </p:grpSp>
      <p:grpSp>
        <p:nvGrpSpPr>
          <p:cNvPr id="6" name="Group 5">
            <a:extLst>
              <a:ext uri="{FF2B5EF4-FFF2-40B4-BE49-F238E27FC236}">
                <a16:creationId xmlns:a16="http://schemas.microsoft.com/office/drawing/2014/main" id="{832E03F5-F44F-4CC4-B6D8-72B24EFC0134}"/>
              </a:ext>
            </a:extLst>
          </p:cNvPr>
          <p:cNvGrpSpPr/>
          <p:nvPr/>
        </p:nvGrpSpPr>
        <p:grpSpPr>
          <a:xfrm>
            <a:off x="1312628" y="5104744"/>
            <a:ext cx="9566744" cy="1256611"/>
            <a:chOff x="1409760" y="5104744"/>
            <a:chExt cx="9566744" cy="1256611"/>
          </a:xfrm>
        </p:grpSpPr>
        <p:sp>
          <p:nvSpPr>
            <p:cNvPr id="15" name="TextBox 14">
              <a:extLst>
                <a:ext uri="{FF2B5EF4-FFF2-40B4-BE49-F238E27FC236}">
                  <a16:creationId xmlns:a16="http://schemas.microsoft.com/office/drawing/2014/main" id="{B4632272-4FA0-4A71-9313-1D66AE63B043}"/>
                </a:ext>
              </a:extLst>
            </p:cNvPr>
            <p:cNvSpPr txBox="1"/>
            <p:nvPr/>
          </p:nvSpPr>
          <p:spPr>
            <a:xfrm>
              <a:off x="1608348" y="5205351"/>
              <a:ext cx="8050844" cy="1065676"/>
            </a:xfrm>
            <a:prstGeom prst="rect">
              <a:avLst/>
            </a:prstGeom>
            <a:solidFill>
              <a:schemeClr val="bg1"/>
            </a:solidFill>
          </p:spPr>
          <p:txBody>
            <a:bodyPr wrap="square">
              <a:spAutoFit/>
            </a:bodyPr>
            <a:lstStyle/>
            <a:p>
              <a:pPr>
                <a:lnSpc>
                  <a:spcPct val="107000"/>
                </a:lnSpc>
                <a:spcAft>
                  <a:spcPts val="800"/>
                </a:spcAft>
              </a:pPr>
              <a:r>
                <a:rPr lang="en-GB" sz="2000">
                  <a:solidFill>
                    <a:srgbClr val="064891"/>
                  </a:solidFill>
                  <a:effectLst/>
                  <a:latin typeface="TradeGothic" panose="020B0500000000000000"/>
                  <a:ea typeface="Calibri" panose="020F0502020204030204" pitchFamily="34" charset="0"/>
                  <a:cs typeface="Calibri" panose="020F0502020204030204" pitchFamily="34" charset="0"/>
                </a:rPr>
                <a:t>All students that apply to a university or apprenticeship summer school that meet our grades threshold and another of our criteria will be offered a place on the STO Core programme.</a:t>
              </a:r>
            </a:p>
          </p:txBody>
        </p:sp>
        <p:sp>
          <p:nvSpPr>
            <p:cNvPr id="2" name="Rectangle 1">
              <a:extLst>
                <a:ext uri="{FF2B5EF4-FFF2-40B4-BE49-F238E27FC236}">
                  <a16:creationId xmlns:a16="http://schemas.microsoft.com/office/drawing/2014/main" id="{51293B76-7E3D-47AC-9C48-040ACF46514F}"/>
                </a:ext>
              </a:extLst>
            </p:cNvPr>
            <p:cNvSpPr/>
            <p:nvPr/>
          </p:nvSpPr>
          <p:spPr>
            <a:xfrm>
              <a:off x="1409760" y="5104744"/>
              <a:ext cx="9566744" cy="125661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64891"/>
                </a:solidFill>
              </a:endParaRPr>
            </a:p>
          </p:txBody>
        </p:sp>
        <p:pic>
          <p:nvPicPr>
            <p:cNvPr id="16" name="03F5DAFB-6BE4-4CCB-B7E5-93FBA7EFF6C7">
              <a:extLst>
                <a:ext uri="{FF2B5EF4-FFF2-40B4-BE49-F238E27FC236}">
                  <a16:creationId xmlns:a16="http://schemas.microsoft.com/office/drawing/2014/main" id="{10F19B66-7EA3-4221-A447-7768F99CEB7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59192" y="5137730"/>
              <a:ext cx="1188000" cy="11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229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Icon&#10;&#10;Description automatically generated">
            <a:extLst>
              <a:ext uri="{FF2B5EF4-FFF2-40B4-BE49-F238E27FC236}">
                <a16:creationId xmlns:a16="http://schemas.microsoft.com/office/drawing/2014/main" id="{72001013-77AC-45D0-90B9-F2B34DB724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5954" y="1617186"/>
            <a:ext cx="1051985" cy="1059768"/>
          </a:xfrm>
          <a:prstGeom prst="rect">
            <a:avLst/>
          </a:prstGeom>
          <a:noFill/>
        </p:spPr>
      </p:pic>
      <p:sp>
        <p:nvSpPr>
          <p:cNvPr id="23" name="TextBox 22">
            <a:extLst>
              <a:ext uri="{FF2B5EF4-FFF2-40B4-BE49-F238E27FC236}">
                <a16:creationId xmlns:a16="http://schemas.microsoft.com/office/drawing/2014/main" id="{EB317BC7-39B5-4E96-945F-8325973331D7}"/>
              </a:ext>
            </a:extLst>
          </p:cNvPr>
          <p:cNvSpPr txBox="1"/>
          <p:nvPr/>
        </p:nvSpPr>
        <p:spPr>
          <a:xfrm>
            <a:off x="7382457" y="1410048"/>
            <a:ext cx="4044462" cy="1477328"/>
          </a:xfrm>
          <a:prstGeom prst="rect">
            <a:avLst/>
          </a:prstGeom>
          <a:noFill/>
        </p:spPr>
        <p:txBody>
          <a:bodyPr wrap="square" rtlCol="0">
            <a:spAutoFit/>
          </a:bodyPr>
          <a:lstStyle/>
          <a:p>
            <a:r>
              <a:rPr lang="en-US" b="0" i="0" dirty="0">
                <a:solidFill>
                  <a:srgbClr val="064891"/>
                </a:solidFill>
                <a:effectLst/>
                <a:latin typeface="din-2014"/>
              </a:rPr>
              <a:t>All students that apply to our Summer Schools that meet our grades threshold and another of our criteria will be offered a place on the STO Core </a:t>
            </a:r>
            <a:r>
              <a:rPr lang="en-US" b="0" i="0" dirty="0" err="1">
                <a:solidFill>
                  <a:srgbClr val="064891"/>
                </a:solidFill>
                <a:effectLst/>
                <a:latin typeface="din-2014"/>
              </a:rPr>
              <a:t>programme</a:t>
            </a:r>
            <a:r>
              <a:rPr lang="en-US" b="0" i="0" dirty="0">
                <a:solidFill>
                  <a:srgbClr val="064891"/>
                </a:solidFill>
                <a:effectLst/>
                <a:latin typeface="din-2014"/>
              </a:rPr>
              <a:t> in </a:t>
            </a:r>
            <a:r>
              <a:rPr lang="en-US" b="1" i="0" dirty="0">
                <a:solidFill>
                  <a:srgbClr val="064891"/>
                </a:solidFill>
                <a:effectLst/>
                <a:latin typeface="din-2014"/>
              </a:rPr>
              <a:t>March</a:t>
            </a:r>
            <a:r>
              <a:rPr lang="en-US" b="0" i="0" dirty="0">
                <a:solidFill>
                  <a:srgbClr val="064891"/>
                </a:solidFill>
                <a:effectLst/>
                <a:latin typeface="din-2014"/>
              </a:rPr>
              <a:t>.</a:t>
            </a:r>
            <a:endParaRPr lang="en-GB" dirty="0">
              <a:solidFill>
                <a:srgbClr val="064891"/>
              </a:solidFill>
              <a:latin typeface="TradeGothic" panose="020B0500000000000000" pitchFamily="34" charset="0"/>
            </a:endParaRPr>
          </a:p>
        </p:txBody>
      </p:sp>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How do I apply?</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pic>
        <p:nvPicPr>
          <p:cNvPr id="5" name="Picture 4" descr="Icon&#10;&#10;Description automatically generated">
            <a:extLst>
              <a:ext uri="{FF2B5EF4-FFF2-40B4-BE49-F238E27FC236}">
                <a16:creationId xmlns:a16="http://schemas.microsoft.com/office/drawing/2014/main" id="{A7E4A377-2CE2-4F2B-A98A-0F3DF1D4888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2380" y="2741235"/>
            <a:ext cx="1403234" cy="1413616"/>
          </a:xfrm>
          <a:prstGeom prst="rect">
            <a:avLst/>
          </a:prstGeom>
        </p:spPr>
      </p:pic>
      <p:sp>
        <p:nvSpPr>
          <p:cNvPr id="6" name="TextBox 5">
            <a:extLst>
              <a:ext uri="{FF2B5EF4-FFF2-40B4-BE49-F238E27FC236}">
                <a16:creationId xmlns:a16="http://schemas.microsoft.com/office/drawing/2014/main" id="{BBD04A98-8AD4-45B6-8921-7DB886BC83AD}"/>
              </a:ext>
            </a:extLst>
          </p:cNvPr>
          <p:cNvSpPr txBox="1"/>
          <p:nvPr/>
        </p:nvSpPr>
        <p:spPr>
          <a:xfrm>
            <a:off x="1782860" y="2774406"/>
            <a:ext cx="4044462" cy="1477328"/>
          </a:xfrm>
          <a:prstGeom prst="rect">
            <a:avLst/>
          </a:prstGeom>
          <a:noFill/>
        </p:spPr>
        <p:txBody>
          <a:bodyPr wrap="square" rtlCol="0">
            <a:spAutoFit/>
          </a:bodyPr>
          <a:lstStyle/>
          <a:p>
            <a:r>
              <a:rPr lang="en-GB">
                <a:solidFill>
                  <a:srgbClr val="064891"/>
                </a:solidFill>
                <a:latin typeface="TradeGothic" panose="020B0500000000000000" pitchFamily="34" charset="0"/>
              </a:rPr>
              <a:t>Complete the online application form at apply.suttontrust.com by </a:t>
            </a:r>
            <a:r>
              <a:rPr lang="en-GB" b="1">
                <a:solidFill>
                  <a:srgbClr val="064891"/>
                </a:solidFill>
                <a:latin typeface="TradeGothic" panose="020B0500000000000000" pitchFamily="34" charset="0"/>
              </a:rPr>
              <a:t>midday Wednesday 9</a:t>
            </a:r>
            <a:r>
              <a:rPr lang="en-GB" b="1" baseline="30000">
                <a:solidFill>
                  <a:srgbClr val="064891"/>
                </a:solidFill>
                <a:latin typeface="TradeGothic" panose="020B0500000000000000" pitchFamily="34" charset="0"/>
              </a:rPr>
              <a:t>th</a:t>
            </a:r>
            <a:r>
              <a:rPr lang="en-GB" b="1">
                <a:solidFill>
                  <a:srgbClr val="064891"/>
                </a:solidFill>
                <a:latin typeface="TradeGothic" panose="020B0500000000000000" pitchFamily="34" charset="0"/>
              </a:rPr>
              <a:t> March 2022.</a:t>
            </a:r>
          </a:p>
          <a:p>
            <a:pPr algn="r"/>
            <a:endParaRPr lang="en-GB">
              <a:solidFill>
                <a:srgbClr val="064891"/>
              </a:solidFill>
              <a:latin typeface="TradeGothic" panose="020B0500000000000000" pitchFamily="34" charset="0"/>
            </a:endParaRPr>
          </a:p>
          <a:p>
            <a:r>
              <a:rPr lang="en-GB">
                <a:solidFill>
                  <a:srgbClr val="064891"/>
                </a:solidFill>
                <a:latin typeface="TradeGothic" panose="020B0500000000000000" pitchFamily="34" charset="0"/>
              </a:rPr>
              <a:t>No late applications!</a:t>
            </a:r>
          </a:p>
        </p:txBody>
      </p:sp>
      <p:pic>
        <p:nvPicPr>
          <p:cNvPr id="8" name="Picture 7" descr="Icon&#10;&#10;Description automatically generated">
            <a:extLst>
              <a:ext uri="{FF2B5EF4-FFF2-40B4-BE49-F238E27FC236}">
                <a16:creationId xmlns:a16="http://schemas.microsoft.com/office/drawing/2014/main" id="{E8FFAAD2-10B6-471E-B1E7-4AA79CBDD12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1819" y="1304650"/>
            <a:ext cx="1158576" cy="1167147"/>
          </a:xfrm>
          <a:prstGeom prst="rect">
            <a:avLst/>
          </a:prstGeom>
        </p:spPr>
      </p:pic>
      <p:sp>
        <p:nvSpPr>
          <p:cNvPr id="13" name="TextBox 12">
            <a:extLst>
              <a:ext uri="{FF2B5EF4-FFF2-40B4-BE49-F238E27FC236}">
                <a16:creationId xmlns:a16="http://schemas.microsoft.com/office/drawing/2014/main" id="{62FDAB05-A6F1-4521-922C-085479714F2E}"/>
              </a:ext>
            </a:extLst>
          </p:cNvPr>
          <p:cNvSpPr txBox="1"/>
          <p:nvPr/>
        </p:nvSpPr>
        <p:spPr>
          <a:xfrm>
            <a:off x="1855671" y="1431280"/>
            <a:ext cx="4044462" cy="923330"/>
          </a:xfrm>
          <a:prstGeom prst="rect">
            <a:avLst/>
          </a:prstGeom>
          <a:noFill/>
        </p:spPr>
        <p:txBody>
          <a:bodyPr wrap="square" rtlCol="0">
            <a:spAutoFit/>
          </a:bodyPr>
          <a:lstStyle/>
          <a:p>
            <a:r>
              <a:rPr lang="en-GB">
                <a:solidFill>
                  <a:srgbClr val="064891"/>
                </a:solidFill>
                <a:latin typeface="TradeGothic" panose="020B0500000000000000" pitchFamily="34" charset="0"/>
              </a:rPr>
              <a:t>Choose which university and course you want to apply for at summerschools.suttontrust.com.</a:t>
            </a:r>
          </a:p>
        </p:txBody>
      </p:sp>
      <p:sp>
        <p:nvSpPr>
          <p:cNvPr id="15" name="TextBox 14">
            <a:extLst>
              <a:ext uri="{FF2B5EF4-FFF2-40B4-BE49-F238E27FC236}">
                <a16:creationId xmlns:a16="http://schemas.microsoft.com/office/drawing/2014/main" id="{1154F8F8-D5D7-4C5A-A2B1-E8D9922FEE1A}"/>
              </a:ext>
            </a:extLst>
          </p:cNvPr>
          <p:cNvSpPr txBox="1"/>
          <p:nvPr/>
        </p:nvSpPr>
        <p:spPr>
          <a:xfrm>
            <a:off x="1855671" y="4894555"/>
            <a:ext cx="4044462" cy="646331"/>
          </a:xfrm>
          <a:prstGeom prst="rect">
            <a:avLst/>
          </a:prstGeom>
          <a:noFill/>
        </p:spPr>
        <p:txBody>
          <a:bodyPr wrap="square" rtlCol="0">
            <a:spAutoFit/>
          </a:bodyPr>
          <a:lstStyle/>
          <a:p>
            <a:r>
              <a:rPr lang="en-GB">
                <a:solidFill>
                  <a:srgbClr val="064891"/>
                </a:solidFill>
                <a:latin typeface="TradeGothic" panose="020B0500000000000000" pitchFamily="34" charset="0"/>
              </a:rPr>
              <a:t>Nominate a teacher to verify your application by </a:t>
            </a:r>
            <a:r>
              <a:rPr lang="en-GB" b="1">
                <a:solidFill>
                  <a:srgbClr val="064891"/>
                </a:solidFill>
                <a:latin typeface="TradeGothic" panose="020B0500000000000000" pitchFamily="34" charset="0"/>
              </a:rPr>
              <a:t>9am 14</a:t>
            </a:r>
            <a:r>
              <a:rPr lang="en-GB" b="1" baseline="30000">
                <a:solidFill>
                  <a:srgbClr val="064891"/>
                </a:solidFill>
                <a:latin typeface="TradeGothic" panose="020B0500000000000000" pitchFamily="34" charset="0"/>
              </a:rPr>
              <a:t>th</a:t>
            </a:r>
            <a:r>
              <a:rPr lang="en-GB" b="1">
                <a:solidFill>
                  <a:srgbClr val="064891"/>
                </a:solidFill>
                <a:latin typeface="TradeGothic" panose="020B0500000000000000" pitchFamily="34" charset="0"/>
              </a:rPr>
              <a:t> March 2022.</a:t>
            </a:r>
            <a:endParaRPr lang="en-GB">
              <a:solidFill>
                <a:srgbClr val="064891"/>
              </a:solidFill>
              <a:latin typeface="TradeGothic" panose="020B0500000000000000" pitchFamily="34" charset="0"/>
            </a:endParaRPr>
          </a:p>
        </p:txBody>
      </p:sp>
      <p:pic>
        <p:nvPicPr>
          <p:cNvPr id="19" name="Picture 18" descr="Icon&#10;&#10;Description automatically generated">
            <a:extLst>
              <a:ext uri="{FF2B5EF4-FFF2-40B4-BE49-F238E27FC236}">
                <a16:creationId xmlns:a16="http://schemas.microsoft.com/office/drawing/2014/main" id="{E7540A88-D6CC-4EB9-8EF9-A55D3EC147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9131" y="4529708"/>
            <a:ext cx="1363729" cy="1373818"/>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80734901-DCFB-433B-AAB3-9A93CA8E09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00133" y="2864702"/>
            <a:ext cx="1503628" cy="1514752"/>
          </a:xfrm>
          <a:prstGeom prst="rect">
            <a:avLst/>
          </a:prstGeom>
        </p:spPr>
      </p:pic>
      <p:sp>
        <p:nvSpPr>
          <p:cNvPr id="22" name="TextBox 21">
            <a:extLst>
              <a:ext uri="{FF2B5EF4-FFF2-40B4-BE49-F238E27FC236}">
                <a16:creationId xmlns:a16="http://schemas.microsoft.com/office/drawing/2014/main" id="{A67569F3-39B2-4CD1-8871-2435B5E0BE86}"/>
              </a:ext>
            </a:extLst>
          </p:cNvPr>
          <p:cNvSpPr txBox="1"/>
          <p:nvPr/>
        </p:nvSpPr>
        <p:spPr>
          <a:xfrm>
            <a:off x="7381548" y="3128850"/>
            <a:ext cx="4357108" cy="923330"/>
          </a:xfrm>
          <a:prstGeom prst="rect">
            <a:avLst/>
          </a:prstGeom>
          <a:noFill/>
        </p:spPr>
        <p:txBody>
          <a:bodyPr wrap="square" rtlCol="0">
            <a:spAutoFit/>
          </a:bodyPr>
          <a:lstStyle/>
          <a:p>
            <a:r>
              <a:rPr lang="en-GB" dirty="0">
                <a:solidFill>
                  <a:srgbClr val="064891"/>
                </a:solidFill>
                <a:latin typeface="TradeGothic" panose="020B0500000000000000" pitchFamily="34" charset="0"/>
              </a:rPr>
              <a:t>The university you have applied to will let you know by </a:t>
            </a:r>
            <a:r>
              <a:rPr lang="en-GB" b="1" dirty="0">
                <a:solidFill>
                  <a:srgbClr val="064891"/>
                </a:solidFill>
                <a:latin typeface="TradeGothic" panose="020B0500000000000000" pitchFamily="34" charset="0"/>
              </a:rPr>
              <a:t>May</a:t>
            </a:r>
            <a:r>
              <a:rPr lang="en-GB" dirty="0">
                <a:solidFill>
                  <a:srgbClr val="064891"/>
                </a:solidFill>
                <a:latin typeface="TradeGothic" panose="020B0500000000000000" pitchFamily="34" charset="0"/>
              </a:rPr>
              <a:t> whether you have a place on the Summer School</a:t>
            </a:r>
          </a:p>
        </p:txBody>
      </p:sp>
      <p:pic>
        <p:nvPicPr>
          <p:cNvPr id="24" name="Picture 23" descr="Icon&#10;&#10;Description automatically generated">
            <a:extLst>
              <a:ext uri="{FF2B5EF4-FFF2-40B4-BE49-F238E27FC236}">
                <a16:creationId xmlns:a16="http://schemas.microsoft.com/office/drawing/2014/main" id="{3ADD9257-4DD4-4189-89E1-6563EEAF41E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68825" y="4011407"/>
            <a:ext cx="1660568" cy="1672853"/>
          </a:xfrm>
          <a:prstGeom prst="rect">
            <a:avLst/>
          </a:prstGeom>
        </p:spPr>
      </p:pic>
      <p:sp>
        <p:nvSpPr>
          <p:cNvPr id="25" name="TextBox 24">
            <a:extLst>
              <a:ext uri="{FF2B5EF4-FFF2-40B4-BE49-F238E27FC236}">
                <a16:creationId xmlns:a16="http://schemas.microsoft.com/office/drawing/2014/main" id="{3481F8CA-EDD1-471E-A058-D844351392BA}"/>
              </a:ext>
            </a:extLst>
          </p:cNvPr>
          <p:cNvSpPr txBox="1"/>
          <p:nvPr/>
        </p:nvSpPr>
        <p:spPr>
          <a:xfrm>
            <a:off x="7370896" y="4446206"/>
            <a:ext cx="4044462" cy="923330"/>
          </a:xfrm>
          <a:prstGeom prst="rect">
            <a:avLst/>
          </a:prstGeom>
          <a:noFill/>
        </p:spPr>
        <p:txBody>
          <a:bodyPr wrap="square" rtlCol="0">
            <a:spAutoFit/>
          </a:bodyPr>
          <a:lstStyle/>
          <a:p>
            <a:r>
              <a:rPr lang="en-GB">
                <a:solidFill>
                  <a:srgbClr val="064891"/>
                </a:solidFill>
                <a:latin typeface="TradeGothic" panose="020B0500000000000000" pitchFamily="34" charset="0"/>
              </a:rPr>
              <a:t>Attend your summer school in person or face to face. Dates will vary by university and course</a:t>
            </a:r>
          </a:p>
        </p:txBody>
      </p:sp>
      <p:pic>
        <p:nvPicPr>
          <p:cNvPr id="27" name="Picture 26" descr="Icon&#10;&#10;Description automatically generated">
            <a:extLst>
              <a:ext uri="{FF2B5EF4-FFF2-40B4-BE49-F238E27FC236}">
                <a16:creationId xmlns:a16="http://schemas.microsoft.com/office/drawing/2014/main" id="{2F00E96B-3563-4AD8-B836-8090D0D9F12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27322" y="5122546"/>
            <a:ext cx="1768523" cy="1781607"/>
          </a:xfrm>
          <a:prstGeom prst="rect">
            <a:avLst/>
          </a:prstGeom>
        </p:spPr>
      </p:pic>
      <p:sp>
        <p:nvSpPr>
          <p:cNvPr id="30" name="TextBox 29">
            <a:extLst>
              <a:ext uri="{FF2B5EF4-FFF2-40B4-BE49-F238E27FC236}">
                <a16:creationId xmlns:a16="http://schemas.microsoft.com/office/drawing/2014/main" id="{B1501DCD-B224-481F-9207-C96D1B175335}"/>
              </a:ext>
            </a:extLst>
          </p:cNvPr>
          <p:cNvSpPr txBox="1"/>
          <p:nvPr/>
        </p:nvSpPr>
        <p:spPr>
          <a:xfrm>
            <a:off x="7370896" y="5690183"/>
            <a:ext cx="4044462" cy="646331"/>
          </a:xfrm>
          <a:prstGeom prst="rect">
            <a:avLst/>
          </a:prstGeom>
          <a:noFill/>
        </p:spPr>
        <p:txBody>
          <a:bodyPr wrap="square" rtlCol="0">
            <a:spAutoFit/>
          </a:bodyPr>
          <a:lstStyle/>
          <a:p>
            <a:r>
              <a:rPr lang="en-GB">
                <a:solidFill>
                  <a:srgbClr val="064891"/>
                </a:solidFill>
                <a:latin typeface="TradeGothic" panose="020B0500000000000000" pitchFamily="34" charset="0"/>
              </a:rPr>
              <a:t>Join the Sutton Trust’s outstanding alumni community</a:t>
            </a:r>
          </a:p>
        </p:txBody>
      </p:sp>
    </p:spTree>
    <p:extLst>
      <p:ext uri="{BB962C8B-B14F-4D97-AF65-F5344CB8AC3E}">
        <p14:creationId xmlns:p14="http://schemas.microsoft.com/office/powerpoint/2010/main" val="272104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78DF8AB9-64DD-4BE1-BFF9-AB3B1183E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4394"/>
            <a:ext cx="1326524" cy="1326524"/>
          </a:xfrm>
          <a:prstGeom prst="rect">
            <a:avLst/>
          </a:prstGeom>
        </p:spPr>
      </p:pic>
      <p:sp>
        <p:nvSpPr>
          <p:cNvPr id="10" name="Rectangle 9">
            <a:extLst>
              <a:ext uri="{FF2B5EF4-FFF2-40B4-BE49-F238E27FC236}">
                <a16:creationId xmlns:a16="http://schemas.microsoft.com/office/drawing/2014/main" id="{65990D3D-05CF-4949-AFC7-995812F82BEE}"/>
              </a:ext>
            </a:extLst>
          </p:cNvPr>
          <p:cNvSpPr/>
          <p:nvPr/>
        </p:nvSpPr>
        <p:spPr>
          <a:xfrm>
            <a:off x="1159099" y="255293"/>
            <a:ext cx="10742344"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159099" y="255294"/>
            <a:ext cx="10534919" cy="769441"/>
          </a:xfrm>
          <a:prstGeom prst="rect">
            <a:avLst/>
          </a:prstGeom>
          <a:noFill/>
        </p:spPr>
        <p:txBody>
          <a:bodyPr wrap="square" rtlCol="0">
            <a:spAutoFit/>
          </a:bodyPr>
          <a:lstStyle/>
          <a:p>
            <a:r>
              <a:rPr lang="en-GB" sz="4400">
                <a:solidFill>
                  <a:schemeClr val="bg1"/>
                </a:solidFill>
                <a:latin typeface="Gotham Condensed" pitchFamily="50" charset="0"/>
              </a:rPr>
              <a:t>Who are the Sutton Trust?</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113E7CA9-A393-4D50-B11D-AB1ACE82F305}"/>
              </a:ext>
            </a:extLst>
          </p:cNvPr>
          <p:cNvSpPr txBox="1"/>
          <p:nvPr/>
        </p:nvSpPr>
        <p:spPr>
          <a:xfrm>
            <a:off x="143166" y="1480790"/>
            <a:ext cx="11917250" cy="1846659"/>
          </a:xfrm>
          <a:prstGeom prst="rect">
            <a:avLst/>
          </a:prstGeom>
          <a:noFill/>
        </p:spPr>
        <p:txBody>
          <a:bodyPr wrap="square" lIns="91440" tIns="45720" rIns="91440" bIns="45720" rtlCol="0" anchor="t">
            <a:spAutoFit/>
          </a:bodyPr>
          <a:lstStyle/>
          <a:p>
            <a:pPr algn="ctr"/>
            <a:r>
              <a:rPr lang="en-GB" sz="3800">
                <a:solidFill>
                  <a:srgbClr val="064891"/>
                </a:solidFill>
                <a:latin typeface="TradeGothic" panose="020B0500000000000000"/>
              </a:rPr>
              <a:t>The Sutton Trust champions Social Mobility from birth to the workplace through programmes, research and policy influence</a:t>
            </a:r>
          </a:p>
        </p:txBody>
      </p:sp>
      <p:grpSp>
        <p:nvGrpSpPr>
          <p:cNvPr id="2" name="Group 1">
            <a:extLst>
              <a:ext uri="{FF2B5EF4-FFF2-40B4-BE49-F238E27FC236}">
                <a16:creationId xmlns:a16="http://schemas.microsoft.com/office/drawing/2014/main" id="{54BA8711-B197-4F32-AC31-4DD8AF7E10F9}"/>
              </a:ext>
            </a:extLst>
          </p:cNvPr>
          <p:cNvGrpSpPr/>
          <p:nvPr/>
        </p:nvGrpSpPr>
        <p:grpSpPr>
          <a:xfrm>
            <a:off x="1244518" y="3783504"/>
            <a:ext cx="9702963" cy="2175308"/>
            <a:chOff x="1394722" y="3530553"/>
            <a:chExt cx="9702963" cy="2175308"/>
          </a:xfrm>
        </p:grpSpPr>
        <p:pic>
          <p:nvPicPr>
            <p:cNvPr id="16" name="Picture 15" descr="Icon&#10;&#10;Description automatically generated">
              <a:extLst>
                <a:ext uri="{FF2B5EF4-FFF2-40B4-BE49-F238E27FC236}">
                  <a16:creationId xmlns:a16="http://schemas.microsoft.com/office/drawing/2014/main" id="{2792779B-F8BC-4DFC-8B2E-3A213C8E7C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4722" y="3570456"/>
              <a:ext cx="1615605" cy="1576713"/>
            </a:xfrm>
            <a:prstGeom prst="rect">
              <a:avLst/>
            </a:prstGeom>
          </p:spPr>
        </p:pic>
        <p:pic>
          <p:nvPicPr>
            <p:cNvPr id="18" name="Picture 17" descr="Icon&#10;&#10;Description automatically generated">
              <a:extLst>
                <a:ext uri="{FF2B5EF4-FFF2-40B4-BE49-F238E27FC236}">
                  <a16:creationId xmlns:a16="http://schemas.microsoft.com/office/drawing/2014/main" id="{A17C9F05-D5CD-402E-A957-96D774278F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6339" y="3570458"/>
              <a:ext cx="1615605" cy="1576713"/>
            </a:xfrm>
            <a:prstGeom prst="rect">
              <a:avLst/>
            </a:prstGeom>
          </p:spPr>
        </p:pic>
        <p:pic>
          <p:nvPicPr>
            <p:cNvPr id="20" name="Picture 19" descr="A picture containing icon&#10;&#10;Description automatically generated">
              <a:extLst>
                <a:ext uri="{FF2B5EF4-FFF2-40B4-BE49-F238E27FC236}">
                  <a16:creationId xmlns:a16="http://schemas.microsoft.com/office/drawing/2014/main" id="{25A71ABD-80F1-419C-894E-FB1A2D51227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40696" y="3570456"/>
              <a:ext cx="1615609" cy="1576716"/>
            </a:xfrm>
            <a:prstGeom prst="rect">
              <a:avLst/>
            </a:prstGeom>
          </p:spPr>
        </p:pic>
        <p:pic>
          <p:nvPicPr>
            <p:cNvPr id="22" name="Picture 21" descr="Icon&#10;&#10;Description automatically generated">
              <a:extLst>
                <a:ext uri="{FF2B5EF4-FFF2-40B4-BE49-F238E27FC236}">
                  <a16:creationId xmlns:a16="http://schemas.microsoft.com/office/drawing/2014/main" id="{E0C70E87-6F43-4748-B6DF-3659E57B92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29575" y="3530553"/>
              <a:ext cx="1656494" cy="1616618"/>
            </a:xfrm>
            <a:prstGeom prst="rect">
              <a:avLst/>
            </a:prstGeom>
          </p:spPr>
        </p:pic>
        <p:pic>
          <p:nvPicPr>
            <p:cNvPr id="24" name="Picture 23" descr="Icon&#10;&#10;Description automatically generated">
              <a:extLst>
                <a:ext uri="{FF2B5EF4-FFF2-40B4-BE49-F238E27FC236}">
                  <a16:creationId xmlns:a16="http://schemas.microsoft.com/office/drawing/2014/main" id="{C6C0B36D-28F2-4BE3-9EA6-A41F06ACC2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41190" y="3530553"/>
              <a:ext cx="1656495" cy="1616618"/>
            </a:xfrm>
            <a:prstGeom prst="rect">
              <a:avLst/>
            </a:prstGeom>
          </p:spPr>
        </p:pic>
        <p:sp>
          <p:nvSpPr>
            <p:cNvPr id="25" name="TextBox 24">
              <a:extLst>
                <a:ext uri="{FF2B5EF4-FFF2-40B4-BE49-F238E27FC236}">
                  <a16:creationId xmlns:a16="http://schemas.microsoft.com/office/drawing/2014/main" id="{DFC6C848-28F8-4592-95CA-DE7A4BAD8E51}"/>
                </a:ext>
              </a:extLst>
            </p:cNvPr>
            <p:cNvSpPr txBox="1"/>
            <p:nvPr/>
          </p:nvSpPr>
          <p:spPr>
            <a:xfrm>
              <a:off x="1394722" y="5305751"/>
              <a:ext cx="1615605" cy="400110"/>
            </a:xfrm>
            <a:prstGeom prst="rect">
              <a:avLst/>
            </a:prstGeom>
            <a:noFill/>
          </p:spPr>
          <p:txBody>
            <a:bodyPr wrap="square" lIns="91440" tIns="45720" rIns="91440" bIns="45720" rtlCol="0" anchor="t">
              <a:spAutoFit/>
            </a:bodyPr>
            <a:lstStyle/>
            <a:p>
              <a:pPr algn="ctr"/>
              <a:r>
                <a:rPr lang="en-GB" sz="2000">
                  <a:solidFill>
                    <a:srgbClr val="064891"/>
                  </a:solidFill>
                  <a:latin typeface="TradeGothic"/>
                </a:rPr>
                <a:t>Early Years</a:t>
              </a:r>
              <a:endParaRPr lang="en-GB" sz="2000">
                <a:solidFill>
                  <a:srgbClr val="064891"/>
                </a:solidFill>
                <a:latin typeface="TradeGothic" panose="020B0500000000000000" pitchFamily="34" charset="0"/>
              </a:endParaRPr>
            </a:p>
          </p:txBody>
        </p:sp>
        <p:sp>
          <p:nvSpPr>
            <p:cNvPr id="26" name="TextBox 25">
              <a:extLst>
                <a:ext uri="{FF2B5EF4-FFF2-40B4-BE49-F238E27FC236}">
                  <a16:creationId xmlns:a16="http://schemas.microsoft.com/office/drawing/2014/main" id="{347D0B32-7F64-4E26-A970-2288453C8769}"/>
                </a:ext>
              </a:extLst>
            </p:cNvPr>
            <p:cNvSpPr txBox="1"/>
            <p:nvPr/>
          </p:nvSpPr>
          <p:spPr>
            <a:xfrm>
              <a:off x="3406339" y="5291373"/>
              <a:ext cx="1615605" cy="400110"/>
            </a:xfrm>
            <a:prstGeom prst="rect">
              <a:avLst/>
            </a:prstGeom>
            <a:noFill/>
          </p:spPr>
          <p:txBody>
            <a:bodyPr wrap="square" rtlCol="0">
              <a:spAutoFit/>
            </a:bodyPr>
            <a:lstStyle/>
            <a:p>
              <a:pPr algn="ctr"/>
              <a:r>
                <a:rPr lang="en-GB" sz="2000">
                  <a:solidFill>
                    <a:srgbClr val="064891"/>
                  </a:solidFill>
                  <a:latin typeface="TradeGothic" panose="020B0500000000000000" pitchFamily="34" charset="0"/>
                </a:rPr>
                <a:t>Schools</a:t>
              </a:r>
            </a:p>
          </p:txBody>
        </p:sp>
        <p:sp>
          <p:nvSpPr>
            <p:cNvPr id="27" name="TextBox 26">
              <a:extLst>
                <a:ext uri="{FF2B5EF4-FFF2-40B4-BE49-F238E27FC236}">
                  <a16:creationId xmlns:a16="http://schemas.microsoft.com/office/drawing/2014/main" id="{29F6615E-C071-470A-B03A-D5E784CA11C6}"/>
                </a:ext>
              </a:extLst>
            </p:cNvPr>
            <p:cNvSpPr txBox="1"/>
            <p:nvPr/>
          </p:nvSpPr>
          <p:spPr>
            <a:xfrm>
              <a:off x="5216532" y="5291373"/>
              <a:ext cx="2063935" cy="400110"/>
            </a:xfrm>
            <a:prstGeom prst="rect">
              <a:avLst/>
            </a:prstGeom>
            <a:noFill/>
          </p:spPr>
          <p:txBody>
            <a:bodyPr wrap="square" rtlCol="0">
              <a:spAutoFit/>
            </a:bodyPr>
            <a:lstStyle/>
            <a:p>
              <a:pPr algn="ctr"/>
              <a:r>
                <a:rPr lang="en-GB" sz="2000">
                  <a:solidFill>
                    <a:srgbClr val="064891"/>
                  </a:solidFill>
                  <a:latin typeface="TradeGothic" panose="020B0500000000000000" pitchFamily="34" charset="0"/>
                </a:rPr>
                <a:t>Apprenticeships</a:t>
              </a:r>
            </a:p>
          </p:txBody>
        </p:sp>
        <p:sp>
          <p:nvSpPr>
            <p:cNvPr id="28" name="TextBox 27">
              <a:extLst>
                <a:ext uri="{FF2B5EF4-FFF2-40B4-BE49-F238E27FC236}">
                  <a16:creationId xmlns:a16="http://schemas.microsoft.com/office/drawing/2014/main" id="{0B12475A-36D0-432C-AECE-0DD34405BC4A}"/>
                </a:ext>
              </a:extLst>
            </p:cNvPr>
            <p:cNvSpPr txBox="1"/>
            <p:nvPr/>
          </p:nvSpPr>
          <p:spPr>
            <a:xfrm>
              <a:off x="7429575" y="5305751"/>
              <a:ext cx="1656494" cy="400110"/>
            </a:xfrm>
            <a:prstGeom prst="rect">
              <a:avLst/>
            </a:prstGeom>
            <a:noFill/>
          </p:spPr>
          <p:txBody>
            <a:bodyPr wrap="square" rtlCol="0">
              <a:spAutoFit/>
            </a:bodyPr>
            <a:lstStyle/>
            <a:p>
              <a:pPr algn="ctr"/>
              <a:r>
                <a:rPr lang="en-GB" sz="2000">
                  <a:solidFill>
                    <a:srgbClr val="064891"/>
                  </a:solidFill>
                  <a:latin typeface="TradeGothic" panose="020B0500000000000000" pitchFamily="34" charset="0"/>
                </a:rPr>
                <a:t>Universities</a:t>
              </a:r>
            </a:p>
          </p:txBody>
        </p:sp>
        <p:sp>
          <p:nvSpPr>
            <p:cNvPr id="29" name="TextBox 28">
              <a:extLst>
                <a:ext uri="{FF2B5EF4-FFF2-40B4-BE49-F238E27FC236}">
                  <a16:creationId xmlns:a16="http://schemas.microsoft.com/office/drawing/2014/main" id="{6A0109E5-57B3-49DE-ACD3-31BDB13147F8}"/>
                </a:ext>
              </a:extLst>
            </p:cNvPr>
            <p:cNvSpPr txBox="1"/>
            <p:nvPr/>
          </p:nvSpPr>
          <p:spPr>
            <a:xfrm>
              <a:off x="9441190" y="5302411"/>
              <a:ext cx="1656495" cy="400110"/>
            </a:xfrm>
            <a:prstGeom prst="rect">
              <a:avLst/>
            </a:prstGeom>
            <a:noFill/>
          </p:spPr>
          <p:txBody>
            <a:bodyPr wrap="square" rtlCol="0">
              <a:spAutoFit/>
            </a:bodyPr>
            <a:lstStyle/>
            <a:p>
              <a:pPr algn="ctr"/>
              <a:r>
                <a:rPr lang="en-GB" sz="2000">
                  <a:solidFill>
                    <a:srgbClr val="064891"/>
                  </a:solidFill>
                  <a:latin typeface="TradeGothic" panose="020B0500000000000000" pitchFamily="34" charset="0"/>
                </a:rPr>
                <a:t>Workplaces</a:t>
              </a:r>
            </a:p>
          </p:txBody>
        </p:sp>
      </p:grpSp>
    </p:spTree>
    <p:extLst>
      <p:ext uri="{BB962C8B-B14F-4D97-AF65-F5344CB8AC3E}">
        <p14:creationId xmlns:p14="http://schemas.microsoft.com/office/powerpoint/2010/main" val="1628875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78DF8AB9-64DD-4BE1-BFF9-AB3B1183E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4394"/>
            <a:ext cx="1326524" cy="1326524"/>
          </a:xfrm>
          <a:prstGeom prst="rect">
            <a:avLst/>
          </a:prstGeom>
        </p:spPr>
      </p:pic>
      <p:sp>
        <p:nvSpPr>
          <p:cNvPr id="10" name="Rectangle 9">
            <a:extLst>
              <a:ext uri="{FF2B5EF4-FFF2-40B4-BE49-F238E27FC236}">
                <a16:creationId xmlns:a16="http://schemas.microsoft.com/office/drawing/2014/main" id="{65990D3D-05CF-4949-AFC7-995812F82BEE}"/>
              </a:ext>
            </a:extLst>
          </p:cNvPr>
          <p:cNvSpPr/>
          <p:nvPr/>
        </p:nvSpPr>
        <p:spPr>
          <a:xfrm>
            <a:off x="1159099" y="255293"/>
            <a:ext cx="10742344"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159099" y="255294"/>
            <a:ext cx="10534919" cy="769441"/>
          </a:xfrm>
          <a:prstGeom prst="rect">
            <a:avLst/>
          </a:prstGeom>
          <a:noFill/>
        </p:spPr>
        <p:txBody>
          <a:bodyPr wrap="square" rtlCol="0">
            <a:spAutoFit/>
          </a:bodyPr>
          <a:lstStyle/>
          <a:p>
            <a:r>
              <a:rPr lang="en-GB" sz="4400">
                <a:solidFill>
                  <a:schemeClr val="bg1"/>
                </a:solidFill>
                <a:latin typeface="Gotham Condensed" pitchFamily="50" charset="0"/>
              </a:rPr>
              <a:t>Why does the Sutton Trust exist?</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A3C308B-0881-4905-84A7-907CEA0125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43955" y="1100619"/>
            <a:ext cx="7173532" cy="5536737"/>
          </a:xfrm>
          <a:prstGeom prst="rect">
            <a:avLst/>
          </a:prstGeom>
        </p:spPr>
      </p:pic>
    </p:spTree>
    <p:extLst>
      <p:ext uri="{BB962C8B-B14F-4D97-AF65-F5344CB8AC3E}">
        <p14:creationId xmlns:p14="http://schemas.microsoft.com/office/powerpoint/2010/main" val="401262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78DF8AB9-64DD-4BE1-BFF9-AB3B1183E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4394"/>
            <a:ext cx="1326524" cy="1326524"/>
          </a:xfrm>
          <a:prstGeom prst="rect">
            <a:avLst/>
          </a:prstGeom>
        </p:spPr>
      </p:pic>
      <p:sp>
        <p:nvSpPr>
          <p:cNvPr id="10" name="Rectangle 9">
            <a:extLst>
              <a:ext uri="{FF2B5EF4-FFF2-40B4-BE49-F238E27FC236}">
                <a16:creationId xmlns:a16="http://schemas.microsoft.com/office/drawing/2014/main" id="{65990D3D-05CF-4949-AFC7-995812F82BEE}"/>
              </a:ext>
            </a:extLst>
          </p:cNvPr>
          <p:cNvSpPr/>
          <p:nvPr/>
        </p:nvSpPr>
        <p:spPr>
          <a:xfrm>
            <a:off x="1159099" y="255293"/>
            <a:ext cx="10742344" cy="1410617"/>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159099" y="255294"/>
            <a:ext cx="10743561" cy="1323439"/>
          </a:xfrm>
          <a:prstGeom prst="rect">
            <a:avLst/>
          </a:prstGeom>
          <a:noFill/>
        </p:spPr>
        <p:txBody>
          <a:bodyPr wrap="square" lIns="91440" tIns="45720" rIns="91440" bIns="45720" rtlCol="0" anchor="t">
            <a:spAutoFit/>
          </a:bodyPr>
          <a:lstStyle/>
          <a:p>
            <a:r>
              <a:rPr lang="en-GB" sz="4000">
                <a:solidFill>
                  <a:schemeClr val="bg1"/>
                </a:solidFill>
                <a:latin typeface="Gotham Condensed"/>
              </a:rPr>
              <a:t>Why do we need programmes like Sutton Trust Summer Schools?</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00B4CE1-4971-444A-93E3-2C7C69E899CB}"/>
              </a:ext>
            </a:extLst>
          </p:cNvPr>
          <p:cNvSpPr txBox="1"/>
          <p:nvPr/>
        </p:nvSpPr>
        <p:spPr>
          <a:xfrm>
            <a:off x="155432" y="6003371"/>
            <a:ext cx="5115211" cy="738664"/>
          </a:xfrm>
          <a:prstGeom prst="rect">
            <a:avLst/>
          </a:prstGeom>
          <a:noFill/>
        </p:spPr>
        <p:txBody>
          <a:bodyPr wrap="square" rtlCol="0">
            <a:spAutoFit/>
          </a:bodyPr>
          <a:lstStyle/>
          <a:p>
            <a:r>
              <a:rPr lang="en-GB" sz="1050">
                <a:solidFill>
                  <a:srgbClr val="064891"/>
                </a:solidFill>
                <a:latin typeface="TradeGothic" panose="020B0500000000000000"/>
              </a:rPr>
              <a:t>1. Widening participation in higher education, England, 2017/18 age cohort, DfE, 2019</a:t>
            </a:r>
          </a:p>
          <a:p>
            <a:r>
              <a:rPr lang="en-GB" sz="1050">
                <a:solidFill>
                  <a:srgbClr val="064891"/>
                </a:solidFill>
                <a:latin typeface="TradeGothic" panose="020B0500000000000000"/>
              </a:rPr>
              <a:t>2. Access to advantage, Sutton Trust, 2018</a:t>
            </a:r>
          </a:p>
          <a:p>
            <a:r>
              <a:rPr lang="en-GB" sz="1050">
                <a:solidFill>
                  <a:srgbClr val="064891"/>
                </a:solidFill>
                <a:latin typeface="TradeGothic" panose="020B0500000000000000"/>
              </a:rPr>
              <a:t>3. End of cycle report 2019, UCAS, 2019</a:t>
            </a:r>
          </a:p>
          <a:p>
            <a:r>
              <a:rPr lang="en-GB" sz="1050">
                <a:solidFill>
                  <a:srgbClr val="064891"/>
                </a:solidFill>
                <a:latin typeface="TradeGothic" panose="020B0500000000000000"/>
              </a:rPr>
              <a:t>4. Access to advantage, Sutton Trust, 2018</a:t>
            </a:r>
          </a:p>
        </p:txBody>
      </p:sp>
      <p:grpSp>
        <p:nvGrpSpPr>
          <p:cNvPr id="7" name="Group 6">
            <a:extLst>
              <a:ext uri="{FF2B5EF4-FFF2-40B4-BE49-F238E27FC236}">
                <a16:creationId xmlns:a16="http://schemas.microsoft.com/office/drawing/2014/main" id="{8A7FCB4B-B459-4AF5-BCEF-7C7E643AE44D}"/>
              </a:ext>
            </a:extLst>
          </p:cNvPr>
          <p:cNvGrpSpPr/>
          <p:nvPr/>
        </p:nvGrpSpPr>
        <p:grpSpPr>
          <a:xfrm>
            <a:off x="449039" y="1974895"/>
            <a:ext cx="11293923" cy="4071388"/>
            <a:chOff x="593111" y="2118731"/>
            <a:chExt cx="11293923" cy="4071388"/>
          </a:xfrm>
        </p:grpSpPr>
        <p:sp>
          <p:nvSpPr>
            <p:cNvPr id="2" name="Oval 1">
              <a:extLst>
                <a:ext uri="{FF2B5EF4-FFF2-40B4-BE49-F238E27FC236}">
                  <a16:creationId xmlns:a16="http://schemas.microsoft.com/office/drawing/2014/main" id="{F7DE52C6-2FC6-4021-8617-27C734E59DF0}"/>
                </a:ext>
              </a:extLst>
            </p:cNvPr>
            <p:cNvSpPr/>
            <p:nvPr/>
          </p:nvSpPr>
          <p:spPr>
            <a:xfrm>
              <a:off x="593111" y="2153273"/>
              <a:ext cx="2137893" cy="21236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CE28DA8-E5F2-4390-8B15-92FE252B73D3}"/>
                </a:ext>
              </a:extLst>
            </p:cNvPr>
            <p:cNvSpPr txBox="1"/>
            <p:nvPr/>
          </p:nvSpPr>
          <p:spPr>
            <a:xfrm>
              <a:off x="3645403" y="4435793"/>
              <a:ext cx="1970468" cy="1477328"/>
            </a:xfrm>
            <a:prstGeom prst="rect">
              <a:avLst/>
            </a:prstGeom>
            <a:noFill/>
          </p:spPr>
          <p:txBody>
            <a:bodyPr wrap="square" rtlCol="0">
              <a:spAutoFit/>
            </a:bodyPr>
            <a:lstStyle/>
            <a:p>
              <a:pPr algn="ctr"/>
              <a:r>
                <a:rPr lang="en-GB">
                  <a:solidFill>
                    <a:srgbClr val="064891"/>
                  </a:solidFill>
                  <a:latin typeface="TradeGothic" panose="020B0500000000000000" pitchFamily="34" charset="0"/>
                </a:rPr>
                <a:t>Independent schools send as many students to Oxbridge as ¾ of all UK Schools </a:t>
              </a:r>
              <a:r>
                <a:rPr lang="en-GB" baseline="30000">
                  <a:solidFill>
                    <a:srgbClr val="064891"/>
                  </a:solidFill>
                  <a:latin typeface="TradeGothic" panose="020B0500000000000000" pitchFamily="34" charset="0"/>
                </a:rPr>
                <a:t>2</a:t>
              </a:r>
            </a:p>
          </p:txBody>
        </p:sp>
        <p:sp>
          <p:nvSpPr>
            <p:cNvPr id="13" name="Oval 12">
              <a:extLst>
                <a:ext uri="{FF2B5EF4-FFF2-40B4-BE49-F238E27FC236}">
                  <a16:creationId xmlns:a16="http://schemas.microsoft.com/office/drawing/2014/main" id="{3FE883CC-AFF3-4E45-BB7E-44926C5F5627}"/>
                </a:ext>
              </a:extLst>
            </p:cNvPr>
            <p:cNvSpPr/>
            <p:nvPr/>
          </p:nvSpPr>
          <p:spPr>
            <a:xfrm>
              <a:off x="3561691" y="2118732"/>
              <a:ext cx="2137893" cy="21236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5EC4E3E-FD28-4FA1-9BC2-9C8C084FB78D}"/>
                </a:ext>
              </a:extLst>
            </p:cNvPr>
            <p:cNvSpPr/>
            <p:nvPr/>
          </p:nvSpPr>
          <p:spPr>
            <a:xfrm>
              <a:off x="6530271" y="2118732"/>
              <a:ext cx="2137893" cy="21236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D912050-E6EB-49D6-A4F1-5468AD28A3CE}"/>
                </a:ext>
              </a:extLst>
            </p:cNvPr>
            <p:cNvSpPr/>
            <p:nvPr/>
          </p:nvSpPr>
          <p:spPr>
            <a:xfrm>
              <a:off x="9460996" y="2118731"/>
              <a:ext cx="2137893" cy="212365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C94BE87-B92B-48BF-B327-1D32727F6433}"/>
                </a:ext>
              </a:extLst>
            </p:cNvPr>
            <p:cNvSpPr txBox="1"/>
            <p:nvPr/>
          </p:nvSpPr>
          <p:spPr>
            <a:xfrm>
              <a:off x="4317934" y="2748028"/>
              <a:ext cx="1210614" cy="830997"/>
            </a:xfrm>
            <a:prstGeom prst="rect">
              <a:avLst/>
            </a:prstGeom>
            <a:noFill/>
          </p:spPr>
          <p:txBody>
            <a:bodyPr wrap="square" rtlCol="0">
              <a:spAutoFit/>
            </a:bodyPr>
            <a:lstStyle/>
            <a:p>
              <a:r>
                <a:rPr lang="en-GB" sz="4800">
                  <a:solidFill>
                    <a:srgbClr val="064891"/>
                  </a:solidFill>
                  <a:latin typeface="TradeGothic" panose="020B0500000000000000" pitchFamily="34" charset="0"/>
                </a:rPr>
                <a:t>8</a:t>
              </a:r>
            </a:p>
          </p:txBody>
        </p:sp>
        <p:sp>
          <p:nvSpPr>
            <p:cNvPr id="6" name="TextBox 5">
              <a:extLst>
                <a:ext uri="{FF2B5EF4-FFF2-40B4-BE49-F238E27FC236}">
                  <a16:creationId xmlns:a16="http://schemas.microsoft.com/office/drawing/2014/main" id="{B4E750AF-1094-400D-A90F-F5FCD4687B17}"/>
                </a:ext>
              </a:extLst>
            </p:cNvPr>
            <p:cNvSpPr txBox="1"/>
            <p:nvPr/>
          </p:nvSpPr>
          <p:spPr>
            <a:xfrm>
              <a:off x="713227" y="2830377"/>
              <a:ext cx="1897659" cy="769441"/>
            </a:xfrm>
            <a:prstGeom prst="rect">
              <a:avLst/>
            </a:prstGeom>
            <a:noFill/>
          </p:spPr>
          <p:txBody>
            <a:bodyPr wrap="square" rtlCol="0">
              <a:spAutoFit/>
            </a:bodyPr>
            <a:lstStyle/>
            <a:p>
              <a:pPr algn="ctr"/>
              <a:r>
                <a:rPr lang="en-GB" sz="4400">
                  <a:solidFill>
                    <a:srgbClr val="064891"/>
                  </a:solidFill>
                  <a:latin typeface="TradeGothic" panose="020B0500000000000000" pitchFamily="34" charset="0"/>
                </a:rPr>
                <a:t>18.6%</a:t>
              </a:r>
            </a:p>
          </p:txBody>
        </p:sp>
        <p:sp>
          <p:nvSpPr>
            <p:cNvPr id="16" name="TextBox 15">
              <a:extLst>
                <a:ext uri="{FF2B5EF4-FFF2-40B4-BE49-F238E27FC236}">
                  <a16:creationId xmlns:a16="http://schemas.microsoft.com/office/drawing/2014/main" id="{4D303B3D-4984-4249-9CA9-B9285CA06C45}"/>
                </a:ext>
              </a:extLst>
            </p:cNvPr>
            <p:cNvSpPr txBox="1"/>
            <p:nvPr/>
          </p:nvSpPr>
          <p:spPr>
            <a:xfrm>
              <a:off x="663262" y="4435793"/>
              <a:ext cx="2067742" cy="1477328"/>
            </a:xfrm>
            <a:prstGeom prst="rect">
              <a:avLst/>
            </a:prstGeom>
            <a:noFill/>
          </p:spPr>
          <p:txBody>
            <a:bodyPr wrap="square" rtlCol="0">
              <a:spAutoFit/>
            </a:bodyPr>
            <a:lstStyle/>
            <a:p>
              <a:pPr algn="ctr"/>
              <a:r>
                <a:rPr lang="en-GB">
                  <a:solidFill>
                    <a:srgbClr val="064891"/>
                  </a:solidFill>
                  <a:latin typeface="TradeGothic" panose="020B0500000000000000" pitchFamily="34" charset="0"/>
                </a:rPr>
                <a:t>Gap in progression rates to HE between students on FSM and those who aren’t </a:t>
              </a:r>
              <a:r>
                <a:rPr lang="en-GB" baseline="30000">
                  <a:solidFill>
                    <a:srgbClr val="064891"/>
                  </a:solidFill>
                  <a:latin typeface="TradeGothic" panose="020B0500000000000000" pitchFamily="34" charset="0"/>
                </a:rPr>
                <a:t>1</a:t>
              </a:r>
            </a:p>
          </p:txBody>
        </p:sp>
        <p:sp>
          <p:nvSpPr>
            <p:cNvPr id="17" name="TextBox 16">
              <a:extLst>
                <a:ext uri="{FF2B5EF4-FFF2-40B4-BE49-F238E27FC236}">
                  <a16:creationId xmlns:a16="http://schemas.microsoft.com/office/drawing/2014/main" id="{66686C78-14C8-40FA-9A1E-64B6F9F19A7E}"/>
                </a:ext>
              </a:extLst>
            </p:cNvPr>
            <p:cNvSpPr txBox="1"/>
            <p:nvPr/>
          </p:nvSpPr>
          <p:spPr>
            <a:xfrm>
              <a:off x="7115908" y="2764311"/>
              <a:ext cx="864529" cy="830997"/>
            </a:xfrm>
            <a:prstGeom prst="rect">
              <a:avLst/>
            </a:prstGeom>
            <a:noFill/>
          </p:spPr>
          <p:txBody>
            <a:bodyPr wrap="square" rtlCol="0">
              <a:spAutoFit/>
            </a:bodyPr>
            <a:lstStyle/>
            <a:p>
              <a:pPr algn="ctr"/>
              <a:r>
                <a:rPr lang="en-GB" sz="4800">
                  <a:solidFill>
                    <a:srgbClr val="064891"/>
                  </a:solidFill>
                  <a:latin typeface="TradeGothic" panose="020B0500000000000000" pitchFamily="34" charset="0"/>
                </a:rPr>
                <a:t>5x</a:t>
              </a:r>
            </a:p>
          </p:txBody>
        </p:sp>
        <p:sp>
          <p:nvSpPr>
            <p:cNvPr id="18" name="TextBox 17">
              <a:extLst>
                <a:ext uri="{FF2B5EF4-FFF2-40B4-BE49-F238E27FC236}">
                  <a16:creationId xmlns:a16="http://schemas.microsoft.com/office/drawing/2014/main" id="{75EB7865-0C35-44FC-9918-8A3FC685F9C3}"/>
                </a:ext>
              </a:extLst>
            </p:cNvPr>
            <p:cNvSpPr txBox="1"/>
            <p:nvPr/>
          </p:nvSpPr>
          <p:spPr>
            <a:xfrm>
              <a:off x="6435969" y="4435793"/>
              <a:ext cx="2411791" cy="1754326"/>
            </a:xfrm>
            <a:prstGeom prst="rect">
              <a:avLst/>
            </a:prstGeom>
            <a:noFill/>
          </p:spPr>
          <p:txBody>
            <a:bodyPr wrap="square" rtlCol="0">
              <a:spAutoFit/>
            </a:bodyPr>
            <a:lstStyle/>
            <a:p>
              <a:pPr algn="ctr"/>
              <a:r>
                <a:rPr lang="en-GB">
                  <a:solidFill>
                    <a:srgbClr val="064891"/>
                  </a:solidFill>
                  <a:latin typeface="TradeGothic" panose="020B0500000000000000" pitchFamily="34" charset="0"/>
                </a:rPr>
                <a:t>The most advantaged applicants are five times as likely to gain a place at a top university than the least advantaged </a:t>
              </a:r>
              <a:r>
                <a:rPr lang="en-GB" baseline="30000">
                  <a:solidFill>
                    <a:srgbClr val="064891"/>
                  </a:solidFill>
                  <a:latin typeface="TradeGothic" panose="020B0500000000000000" pitchFamily="34" charset="0"/>
                </a:rPr>
                <a:t>3</a:t>
              </a:r>
            </a:p>
          </p:txBody>
        </p:sp>
        <p:sp>
          <p:nvSpPr>
            <p:cNvPr id="19" name="TextBox 18">
              <a:extLst>
                <a:ext uri="{FF2B5EF4-FFF2-40B4-BE49-F238E27FC236}">
                  <a16:creationId xmlns:a16="http://schemas.microsoft.com/office/drawing/2014/main" id="{3C948EF0-22CC-47B6-BDE1-91964DF8029C}"/>
                </a:ext>
              </a:extLst>
            </p:cNvPr>
            <p:cNvSpPr txBox="1"/>
            <p:nvPr/>
          </p:nvSpPr>
          <p:spPr>
            <a:xfrm>
              <a:off x="9817433" y="2830377"/>
              <a:ext cx="1425018" cy="769441"/>
            </a:xfrm>
            <a:prstGeom prst="rect">
              <a:avLst/>
            </a:prstGeom>
            <a:noFill/>
          </p:spPr>
          <p:txBody>
            <a:bodyPr wrap="square" rtlCol="0">
              <a:spAutoFit/>
            </a:bodyPr>
            <a:lstStyle/>
            <a:p>
              <a:pPr algn="ctr"/>
              <a:r>
                <a:rPr lang="en-GB" sz="4400">
                  <a:solidFill>
                    <a:srgbClr val="064891"/>
                  </a:solidFill>
                  <a:latin typeface="TradeGothic" panose="020B0500000000000000" pitchFamily="34" charset="0"/>
                </a:rPr>
                <a:t>14%</a:t>
              </a:r>
            </a:p>
          </p:txBody>
        </p:sp>
        <p:sp>
          <p:nvSpPr>
            <p:cNvPr id="20" name="TextBox 19">
              <a:extLst>
                <a:ext uri="{FF2B5EF4-FFF2-40B4-BE49-F238E27FC236}">
                  <a16:creationId xmlns:a16="http://schemas.microsoft.com/office/drawing/2014/main" id="{FA54EA61-9570-4881-AABF-981B8180EC8D}"/>
                </a:ext>
              </a:extLst>
            </p:cNvPr>
            <p:cNvSpPr txBox="1"/>
            <p:nvPr/>
          </p:nvSpPr>
          <p:spPr>
            <a:xfrm>
              <a:off x="8976550" y="4392445"/>
              <a:ext cx="2910484" cy="1754326"/>
            </a:xfrm>
            <a:prstGeom prst="rect">
              <a:avLst/>
            </a:prstGeom>
            <a:noFill/>
          </p:spPr>
          <p:txBody>
            <a:bodyPr wrap="square" lIns="91440" tIns="45720" rIns="91440" bIns="45720" rtlCol="0" anchor="t">
              <a:spAutoFit/>
            </a:bodyPr>
            <a:lstStyle/>
            <a:p>
              <a:pPr algn="ctr"/>
              <a:r>
                <a:rPr lang="en-GB">
                  <a:solidFill>
                    <a:srgbClr val="064891"/>
                  </a:solidFill>
                  <a:latin typeface="TradeGothic"/>
                </a:rPr>
                <a:t>The gap in acceptance rates at top universities between students at comprehensive and independent schools even when attainment is controlled for </a:t>
              </a:r>
              <a:r>
                <a:rPr lang="en-GB" baseline="30000">
                  <a:solidFill>
                    <a:srgbClr val="064891"/>
                  </a:solidFill>
                  <a:latin typeface="TradeGothic"/>
                </a:rPr>
                <a:t>4</a:t>
              </a:r>
            </a:p>
          </p:txBody>
        </p:sp>
      </p:grpSp>
    </p:spTree>
    <p:extLst>
      <p:ext uri="{BB962C8B-B14F-4D97-AF65-F5344CB8AC3E}">
        <p14:creationId xmlns:p14="http://schemas.microsoft.com/office/powerpoint/2010/main" val="247958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What are Sutton Trust Summer Schools?</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grpSp>
        <p:nvGrpSpPr>
          <p:cNvPr id="5" name="Group 4">
            <a:extLst>
              <a:ext uri="{FF2B5EF4-FFF2-40B4-BE49-F238E27FC236}">
                <a16:creationId xmlns:a16="http://schemas.microsoft.com/office/drawing/2014/main" id="{D9088E22-69A4-4347-B9A6-E08140DBC2BD}"/>
              </a:ext>
            </a:extLst>
          </p:cNvPr>
          <p:cNvGrpSpPr/>
          <p:nvPr/>
        </p:nvGrpSpPr>
        <p:grpSpPr>
          <a:xfrm>
            <a:off x="1278479" y="2526933"/>
            <a:ext cx="9626455" cy="2731586"/>
            <a:chOff x="1282773" y="2598847"/>
            <a:chExt cx="9626455" cy="2731586"/>
          </a:xfrm>
        </p:grpSpPr>
        <p:grpSp>
          <p:nvGrpSpPr>
            <p:cNvPr id="2" name="Group 1">
              <a:extLst>
                <a:ext uri="{FF2B5EF4-FFF2-40B4-BE49-F238E27FC236}">
                  <a16:creationId xmlns:a16="http://schemas.microsoft.com/office/drawing/2014/main" id="{8A607626-908D-49D7-AB16-D0AF1F94BA14}"/>
                </a:ext>
              </a:extLst>
            </p:cNvPr>
            <p:cNvGrpSpPr/>
            <p:nvPr/>
          </p:nvGrpSpPr>
          <p:grpSpPr>
            <a:xfrm>
              <a:off x="1282773" y="2598847"/>
              <a:ext cx="9626455" cy="2519762"/>
              <a:chOff x="1464567" y="2598847"/>
              <a:chExt cx="9626455" cy="2519762"/>
            </a:xfrm>
          </p:grpSpPr>
          <p:pic>
            <p:nvPicPr>
              <p:cNvPr id="19" name="Picture 18" descr="Icon&#10;&#10;Description automatically generated">
                <a:extLst>
                  <a:ext uri="{FF2B5EF4-FFF2-40B4-BE49-F238E27FC236}">
                    <a16:creationId xmlns:a16="http://schemas.microsoft.com/office/drawing/2014/main" id="{7F2D8FF0-297D-4464-9BCD-4EAA408665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4567" y="2598847"/>
                <a:ext cx="2501257" cy="2519762"/>
              </a:xfrm>
              <a:prstGeom prst="rect">
                <a:avLst/>
              </a:prstGeom>
            </p:spPr>
          </p:pic>
          <p:pic>
            <p:nvPicPr>
              <p:cNvPr id="20" name="Picture 19" descr="Icon&#10;&#10;Description automatically generated">
                <a:extLst>
                  <a:ext uri="{FF2B5EF4-FFF2-40B4-BE49-F238E27FC236}">
                    <a16:creationId xmlns:a16="http://schemas.microsoft.com/office/drawing/2014/main" id="{4632C2BD-9191-47D3-A56E-AF179CA369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9765" y="2598847"/>
                <a:ext cx="2501257" cy="2519762"/>
              </a:xfrm>
              <a:prstGeom prst="rect">
                <a:avLst/>
              </a:prstGeom>
            </p:spPr>
          </p:pic>
          <p:pic>
            <p:nvPicPr>
              <p:cNvPr id="21" name="Picture 20" descr="Icon&#10;&#10;Description automatically generated">
                <a:extLst>
                  <a:ext uri="{FF2B5EF4-FFF2-40B4-BE49-F238E27FC236}">
                    <a16:creationId xmlns:a16="http://schemas.microsoft.com/office/drawing/2014/main" id="{255BE7AB-684B-4F73-B8B8-91110526D7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7166" y="2598847"/>
                <a:ext cx="2501257" cy="2519762"/>
              </a:xfrm>
              <a:prstGeom prst="rect">
                <a:avLst/>
              </a:prstGeom>
            </p:spPr>
          </p:pic>
        </p:grpSp>
        <p:sp>
          <p:nvSpPr>
            <p:cNvPr id="22" name="TextBox 21">
              <a:extLst>
                <a:ext uri="{FF2B5EF4-FFF2-40B4-BE49-F238E27FC236}">
                  <a16:creationId xmlns:a16="http://schemas.microsoft.com/office/drawing/2014/main" id="{DA426738-BE88-4393-A13F-ACEB2CCCE5BF}"/>
                </a:ext>
              </a:extLst>
            </p:cNvPr>
            <p:cNvSpPr txBox="1"/>
            <p:nvPr/>
          </p:nvSpPr>
          <p:spPr>
            <a:xfrm>
              <a:off x="1458931" y="4918553"/>
              <a:ext cx="2325099" cy="400110"/>
            </a:xfrm>
            <a:prstGeom prst="rect">
              <a:avLst/>
            </a:prstGeom>
            <a:noFill/>
          </p:spPr>
          <p:txBody>
            <a:bodyPr wrap="square" rtlCol="0">
              <a:spAutoFit/>
            </a:bodyPr>
            <a:lstStyle/>
            <a:p>
              <a:pPr algn="ctr"/>
              <a:r>
                <a:rPr lang="en-GB" sz="2000">
                  <a:solidFill>
                    <a:srgbClr val="064891"/>
                  </a:solidFill>
                  <a:latin typeface="TradeGothic" panose="020B0500000000000000" pitchFamily="34" charset="0"/>
                </a:rPr>
                <a:t>Academic sessions</a:t>
              </a:r>
            </a:p>
          </p:txBody>
        </p:sp>
        <p:sp>
          <p:nvSpPr>
            <p:cNvPr id="23" name="TextBox 22">
              <a:extLst>
                <a:ext uri="{FF2B5EF4-FFF2-40B4-BE49-F238E27FC236}">
                  <a16:creationId xmlns:a16="http://schemas.microsoft.com/office/drawing/2014/main" id="{766C42A1-C50A-454A-AAD2-3A738AD8625E}"/>
                </a:ext>
              </a:extLst>
            </p:cNvPr>
            <p:cNvSpPr txBox="1"/>
            <p:nvPr/>
          </p:nvSpPr>
          <p:spPr>
            <a:xfrm>
              <a:off x="4878721" y="4930323"/>
              <a:ext cx="2434558" cy="400110"/>
            </a:xfrm>
            <a:prstGeom prst="rect">
              <a:avLst/>
            </a:prstGeom>
            <a:noFill/>
          </p:spPr>
          <p:txBody>
            <a:bodyPr wrap="square" rtlCol="0">
              <a:spAutoFit/>
            </a:bodyPr>
            <a:lstStyle/>
            <a:p>
              <a:pPr algn="ctr"/>
              <a:r>
                <a:rPr lang="en-GB" sz="2000">
                  <a:solidFill>
                    <a:srgbClr val="064891"/>
                  </a:solidFill>
                  <a:latin typeface="TradeGothic" panose="020B0500000000000000" pitchFamily="34" charset="0"/>
                </a:rPr>
                <a:t>Application support</a:t>
              </a:r>
            </a:p>
          </p:txBody>
        </p:sp>
        <p:sp>
          <p:nvSpPr>
            <p:cNvPr id="24" name="TextBox 23">
              <a:extLst>
                <a:ext uri="{FF2B5EF4-FFF2-40B4-BE49-F238E27FC236}">
                  <a16:creationId xmlns:a16="http://schemas.microsoft.com/office/drawing/2014/main" id="{64960746-D263-4FA7-A431-87D7A4417735}"/>
                </a:ext>
              </a:extLst>
            </p:cNvPr>
            <p:cNvSpPr txBox="1"/>
            <p:nvPr/>
          </p:nvSpPr>
          <p:spPr>
            <a:xfrm>
              <a:off x="8529399" y="4918553"/>
              <a:ext cx="2258400" cy="400110"/>
            </a:xfrm>
            <a:prstGeom prst="rect">
              <a:avLst/>
            </a:prstGeom>
            <a:noFill/>
          </p:spPr>
          <p:txBody>
            <a:bodyPr wrap="square" rtlCol="0">
              <a:spAutoFit/>
            </a:bodyPr>
            <a:lstStyle/>
            <a:p>
              <a:pPr algn="ctr"/>
              <a:r>
                <a:rPr lang="en-GB" sz="2000">
                  <a:solidFill>
                    <a:srgbClr val="064891"/>
                  </a:solidFill>
                  <a:latin typeface="TradeGothic" panose="020B0500000000000000" pitchFamily="34" charset="0"/>
                </a:rPr>
                <a:t>Social activities</a:t>
              </a:r>
            </a:p>
          </p:txBody>
        </p:sp>
      </p:grpSp>
      <p:sp>
        <p:nvSpPr>
          <p:cNvPr id="4" name="TextBox 3">
            <a:extLst>
              <a:ext uri="{FF2B5EF4-FFF2-40B4-BE49-F238E27FC236}">
                <a16:creationId xmlns:a16="http://schemas.microsoft.com/office/drawing/2014/main" id="{3833A765-BF86-4BE0-B69F-5C88EFB17B3A}"/>
              </a:ext>
            </a:extLst>
          </p:cNvPr>
          <p:cNvSpPr txBox="1"/>
          <p:nvPr/>
        </p:nvSpPr>
        <p:spPr>
          <a:xfrm>
            <a:off x="328774" y="1326604"/>
            <a:ext cx="11572669" cy="1200329"/>
          </a:xfrm>
          <a:prstGeom prst="rect">
            <a:avLst/>
          </a:prstGeom>
          <a:noFill/>
        </p:spPr>
        <p:txBody>
          <a:bodyPr wrap="square" rtlCol="0">
            <a:spAutoFit/>
          </a:bodyPr>
          <a:lstStyle/>
          <a:p>
            <a:r>
              <a:rPr lang="en-GB" sz="2400">
                <a:solidFill>
                  <a:srgbClr val="064891"/>
                </a:solidFill>
                <a:latin typeface="TradeGothic" panose="020B0500000000000000" pitchFamily="34" charset="0"/>
              </a:rPr>
              <a:t>Sutton Trust Summer Schools support you to make informed decisions about your future post school or college and give you the skills and knowledge needed to help you realise your ambitions through:</a:t>
            </a:r>
          </a:p>
        </p:txBody>
      </p:sp>
    </p:spTree>
    <p:extLst>
      <p:ext uri="{BB962C8B-B14F-4D97-AF65-F5344CB8AC3E}">
        <p14:creationId xmlns:p14="http://schemas.microsoft.com/office/powerpoint/2010/main" val="283730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Academic sessions</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grpSp>
        <p:nvGrpSpPr>
          <p:cNvPr id="2" name="Group 1">
            <a:extLst>
              <a:ext uri="{FF2B5EF4-FFF2-40B4-BE49-F238E27FC236}">
                <a16:creationId xmlns:a16="http://schemas.microsoft.com/office/drawing/2014/main" id="{550BEB4C-6B37-49C9-9506-EBB40DF84E70}"/>
              </a:ext>
            </a:extLst>
          </p:cNvPr>
          <p:cNvGrpSpPr/>
          <p:nvPr/>
        </p:nvGrpSpPr>
        <p:grpSpPr>
          <a:xfrm>
            <a:off x="309666" y="1209122"/>
            <a:ext cx="11572670" cy="5373363"/>
            <a:chOff x="328774" y="1237999"/>
            <a:chExt cx="11572670" cy="5373363"/>
          </a:xfrm>
        </p:grpSpPr>
        <p:pic>
          <p:nvPicPr>
            <p:cNvPr id="7" name="Picture 6" descr="A picture containing person, people, preparing, older&#10;&#10;Description automatically generated">
              <a:extLst>
                <a:ext uri="{FF2B5EF4-FFF2-40B4-BE49-F238E27FC236}">
                  <a16:creationId xmlns:a16="http://schemas.microsoft.com/office/drawing/2014/main" id="{98CD88D3-E485-48DD-B0D6-0F45718311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290" y="4077102"/>
              <a:ext cx="3478011" cy="2318818"/>
            </a:xfrm>
            <a:prstGeom prst="rect">
              <a:avLst/>
            </a:prstGeom>
          </p:spPr>
        </p:pic>
        <p:pic>
          <p:nvPicPr>
            <p:cNvPr id="9" name="Picture 8" descr="A group of people in a room&#10;&#10;Description automatically generated with medium confidence">
              <a:extLst>
                <a:ext uri="{FF2B5EF4-FFF2-40B4-BE49-F238E27FC236}">
                  <a16:creationId xmlns:a16="http://schemas.microsoft.com/office/drawing/2014/main" id="{EEEF4B59-97DF-4CA5-8D3A-8A5511AB47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6377" y="1423710"/>
              <a:ext cx="3478011" cy="2318674"/>
            </a:xfrm>
            <a:prstGeom prst="rect">
              <a:avLst/>
            </a:prstGeom>
          </p:spPr>
        </p:pic>
        <p:pic>
          <p:nvPicPr>
            <p:cNvPr id="14" name="Picture 13" descr="A group of people sitting in a lecture hall&#10;&#10;Description automatically generated with medium confidence">
              <a:extLst>
                <a:ext uri="{FF2B5EF4-FFF2-40B4-BE49-F238E27FC236}">
                  <a16:creationId xmlns:a16="http://schemas.microsoft.com/office/drawing/2014/main" id="{111D88E8-7D1B-4E68-A5E6-E951AB2248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19719" y="1423710"/>
              <a:ext cx="3478011" cy="2318674"/>
            </a:xfrm>
            <a:prstGeom prst="rect">
              <a:avLst/>
            </a:prstGeom>
          </p:spPr>
        </p:pic>
        <p:sp>
          <p:nvSpPr>
            <p:cNvPr id="17" name="TextBox 16">
              <a:extLst>
                <a:ext uri="{FF2B5EF4-FFF2-40B4-BE49-F238E27FC236}">
                  <a16:creationId xmlns:a16="http://schemas.microsoft.com/office/drawing/2014/main" id="{81854F47-E0C4-45C2-85BA-5539B54A74E8}"/>
                </a:ext>
              </a:extLst>
            </p:cNvPr>
            <p:cNvSpPr txBox="1"/>
            <p:nvPr/>
          </p:nvSpPr>
          <p:spPr>
            <a:xfrm>
              <a:off x="328774" y="1237999"/>
              <a:ext cx="3990708"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solidFill>
                    <a:srgbClr val="064891"/>
                  </a:solidFill>
                  <a:latin typeface="TradeGothic" panose="020B0500000000000000" pitchFamily="34" charset="0"/>
                </a:rPr>
                <a:t>Pick from over 40 subjects from Architecture to Veterinary Medicine.</a:t>
              </a:r>
            </a:p>
            <a:p>
              <a:pPr marL="285750" indent="-285750">
                <a:buFont typeface="Arial" panose="020B0604020202020204" pitchFamily="34" charset="0"/>
                <a:buChar char="•"/>
              </a:pPr>
              <a:r>
                <a:rPr lang="en-GB">
                  <a:solidFill>
                    <a:srgbClr val="064891"/>
                  </a:solidFill>
                  <a:latin typeface="TradeGothic"/>
                </a:rPr>
                <a:t>Take part in lectures, seminars, practical sessions group projects.</a:t>
              </a:r>
            </a:p>
            <a:p>
              <a:pPr marL="285750" indent="-285750">
                <a:buFont typeface="Arial" panose="020B0604020202020204" pitchFamily="34" charset="0"/>
                <a:buChar char="•"/>
              </a:pPr>
              <a:r>
                <a:rPr lang="en-GB">
                  <a:solidFill>
                    <a:srgbClr val="064891"/>
                  </a:solidFill>
                  <a:latin typeface="TradeGothic"/>
                </a:rPr>
                <a:t>Learn from leading academics with like-minded peers.</a:t>
              </a:r>
            </a:p>
            <a:p>
              <a:pPr marL="285750" indent="-285750">
                <a:buFont typeface="Arial" panose="020B0604020202020204" pitchFamily="34" charset="0"/>
                <a:buChar char="•"/>
              </a:pPr>
              <a:r>
                <a:rPr lang="en-GB">
                  <a:solidFill>
                    <a:srgbClr val="064891"/>
                  </a:solidFill>
                  <a:latin typeface="TradeGothic" panose="020B0500000000000000" pitchFamily="34" charset="0"/>
                </a:rPr>
                <a:t>Find out if the subject you’ve chosen is for you before you apply to UCAS.</a:t>
              </a:r>
            </a:p>
          </p:txBody>
        </p:sp>
        <p:pic>
          <p:nvPicPr>
            <p:cNvPr id="25" name="Picture 24" descr="A person in a lab coat looking at a microscope&#10;&#10;Description automatically generated with low confidence">
              <a:extLst>
                <a:ext uri="{FF2B5EF4-FFF2-40B4-BE49-F238E27FC236}">
                  <a16:creationId xmlns:a16="http://schemas.microsoft.com/office/drawing/2014/main" id="{DDEB1236-2DED-4475-B8F2-B35CD4342F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7108" y="4078319"/>
              <a:ext cx="3478011" cy="2318674"/>
            </a:xfrm>
            <a:prstGeom prst="rect">
              <a:avLst/>
            </a:prstGeom>
          </p:spPr>
        </p:pic>
        <p:sp>
          <p:nvSpPr>
            <p:cNvPr id="26" name="TextBox 25">
              <a:extLst>
                <a:ext uri="{FF2B5EF4-FFF2-40B4-BE49-F238E27FC236}">
                  <a16:creationId xmlns:a16="http://schemas.microsoft.com/office/drawing/2014/main" id="{F47B47A0-B95F-47F7-AD0D-BC53BA206080}"/>
                </a:ext>
              </a:extLst>
            </p:cNvPr>
            <p:cNvSpPr txBox="1"/>
            <p:nvPr/>
          </p:nvSpPr>
          <p:spPr>
            <a:xfrm>
              <a:off x="7815572" y="3995261"/>
              <a:ext cx="4085872" cy="2616101"/>
            </a:xfrm>
            <a:prstGeom prst="rect">
              <a:avLst/>
            </a:prstGeom>
            <a:noFill/>
          </p:spPr>
          <p:txBody>
            <a:bodyPr wrap="square" lIns="91440" tIns="45720" rIns="91440" bIns="45720" rtlCol="0" anchor="t">
              <a:spAutoFit/>
            </a:bodyPr>
            <a:lstStyle/>
            <a:p>
              <a:r>
                <a:rPr lang="en-GB" sz="1600">
                  <a:solidFill>
                    <a:srgbClr val="064891"/>
                  </a:solidFill>
                  <a:latin typeface="TradeGothic"/>
                </a:rPr>
                <a:t>“</a:t>
              </a:r>
              <a:r>
                <a:rPr lang="en-GB" sz="1600" b="0" i="1">
                  <a:solidFill>
                    <a:srgbClr val="064891"/>
                  </a:solidFill>
                  <a:effectLst/>
                  <a:latin typeface="TradeGothic"/>
                </a:rPr>
                <a:t>I wanted to study Medicine since I was little and I came to St Andrews with the mindset that I if I couldn’t study Medicine, I wouldn’t complete my goal of helping people. However</a:t>
              </a:r>
              <a:r>
                <a:rPr lang="en-GB" sz="1600" i="1">
                  <a:solidFill>
                    <a:srgbClr val="064891"/>
                  </a:solidFill>
                  <a:latin typeface="TradeGothic"/>
                </a:rPr>
                <a:t>,</a:t>
              </a:r>
              <a:r>
                <a:rPr lang="en-GB" sz="1600" b="0" i="1">
                  <a:solidFill>
                    <a:srgbClr val="064891"/>
                  </a:solidFill>
                  <a:effectLst/>
                  <a:latin typeface="TradeGothic"/>
                </a:rPr>
                <a:t> I left knowing that Psychology will also lead me places that I never imagined before. I left St Andrews knowing that there is always another path.”</a:t>
              </a:r>
              <a:endParaRPr lang="en-GB" sz="1600" b="0" i="0">
                <a:solidFill>
                  <a:srgbClr val="064891"/>
                </a:solidFill>
                <a:effectLst/>
                <a:latin typeface="TradeGothic" panose="020B0500000000000000" pitchFamily="34" charset="0"/>
              </a:endParaRPr>
            </a:p>
            <a:p>
              <a:pPr algn="r"/>
              <a:r>
                <a:rPr lang="en-GB" sz="1600" b="0" i="0">
                  <a:solidFill>
                    <a:srgbClr val="064891"/>
                  </a:solidFill>
                  <a:effectLst/>
                  <a:latin typeface="TradeGothic" panose="020B0500000000000000" pitchFamily="34" charset="0"/>
                </a:rPr>
                <a:t>Radha, London, </a:t>
              </a:r>
            </a:p>
            <a:p>
              <a:pPr algn="r"/>
              <a:r>
                <a:rPr lang="en-GB" sz="1600" b="0" i="0">
                  <a:solidFill>
                    <a:srgbClr val="064891"/>
                  </a:solidFill>
                  <a:effectLst/>
                  <a:latin typeface="TradeGothic" panose="020B0500000000000000" pitchFamily="34" charset="0"/>
                </a:rPr>
                <a:t>St Andrews Summer School 2019</a:t>
              </a:r>
              <a:endParaRPr lang="en-GB" sz="1600">
                <a:solidFill>
                  <a:srgbClr val="064891"/>
                </a:solidFill>
                <a:latin typeface="TradeGothic" panose="020B0500000000000000" pitchFamily="34" charset="0"/>
              </a:endParaRPr>
            </a:p>
          </p:txBody>
        </p:sp>
      </p:grpSp>
    </p:spTree>
    <p:extLst>
      <p:ext uri="{BB962C8B-B14F-4D97-AF65-F5344CB8AC3E}">
        <p14:creationId xmlns:p14="http://schemas.microsoft.com/office/powerpoint/2010/main" val="277589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Application help and university support </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grpSp>
        <p:nvGrpSpPr>
          <p:cNvPr id="5" name="Group 4">
            <a:extLst>
              <a:ext uri="{FF2B5EF4-FFF2-40B4-BE49-F238E27FC236}">
                <a16:creationId xmlns:a16="http://schemas.microsoft.com/office/drawing/2014/main" id="{1F50B079-CCCB-46F5-8DD1-BF5CC5A74B1C}"/>
              </a:ext>
            </a:extLst>
          </p:cNvPr>
          <p:cNvGrpSpPr/>
          <p:nvPr/>
        </p:nvGrpSpPr>
        <p:grpSpPr>
          <a:xfrm>
            <a:off x="461829" y="1367751"/>
            <a:ext cx="11268342" cy="4990767"/>
            <a:chOff x="529389" y="1271501"/>
            <a:chExt cx="11268342" cy="4990767"/>
          </a:xfrm>
        </p:grpSpPr>
        <p:sp>
          <p:nvSpPr>
            <p:cNvPr id="17" name="TextBox 16">
              <a:extLst>
                <a:ext uri="{FF2B5EF4-FFF2-40B4-BE49-F238E27FC236}">
                  <a16:creationId xmlns:a16="http://schemas.microsoft.com/office/drawing/2014/main" id="{81854F47-E0C4-45C2-85BA-5539B54A74E8}"/>
                </a:ext>
              </a:extLst>
            </p:cNvPr>
            <p:cNvSpPr txBox="1"/>
            <p:nvPr/>
          </p:nvSpPr>
          <p:spPr>
            <a:xfrm>
              <a:off x="8117099" y="1289104"/>
              <a:ext cx="3680632" cy="2308324"/>
            </a:xfrm>
            <a:prstGeom prst="rect">
              <a:avLst/>
            </a:prstGeom>
            <a:noFill/>
          </p:spPr>
          <p:txBody>
            <a:bodyPr wrap="square" rtlCol="0">
              <a:spAutoFit/>
            </a:bodyPr>
            <a:lstStyle/>
            <a:p>
              <a:pPr marL="285750" indent="-285750">
                <a:buFont typeface="Arial" panose="020B0604020202020204" pitchFamily="34" charset="0"/>
                <a:buChar char="•"/>
              </a:pPr>
              <a:r>
                <a:rPr lang="en-GB">
                  <a:solidFill>
                    <a:srgbClr val="064891"/>
                  </a:solidFill>
                  <a:latin typeface="TradeGothic" panose="020B0500000000000000" pitchFamily="34" charset="0"/>
                </a:rPr>
                <a:t>Receive personal statement support</a:t>
              </a:r>
            </a:p>
            <a:p>
              <a:pPr marL="285750" indent="-285750">
                <a:buFont typeface="Arial" panose="020B0604020202020204" pitchFamily="34" charset="0"/>
                <a:buChar char="•"/>
              </a:pPr>
              <a:r>
                <a:rPr lang="en-GB">
                  <a:solidFill>
                    <a:srgbClr val="064891"/>
                  </a:solidFill>
                  <a:latin typeface="TradeGothic" panose="020B0500000000000000" pitchFamily="34" charset="0"/>
                </a:rPr>
                <a:t>Understand what you need to do to make your UCAS application stand out</a:t>
              </a:r>
            </a:p>
            <a:p>
              <a:pPr marL="285750" indent="-285750">
                <a:buFont typeface="Arial" panose="020B0604020202020204" pitchFamily="34" charset="0"/>
                <a:buChar char="•"/>
              </a:pPr>
              <a:r>
                <a:rPr lang="en-GB">
                  <a:solidFill>
                    <a:srgbClr val="064891"/>
                  </a:solidFill>
                  <a:latin typeface="TradeGothic" panose="020B0500000000000000" pitchFamily="34" charset="0"/>
                </a:rPr>
                <a:t>Find out about support services and financial help at university</a:t>
              </a:r>
            </a:p>
            <a:p>
              <a:pPr marL="285750" indent="-285750">
                <a:buFont typeface="Arial" panose="020B0604020202020204" pitchFamily="34" charset="0"/>
                <a:buChar char="•"/>
              </a:pPr>
              <a:r>
                <a:rPr lang="en-GB">
                  <a:solidFill>
                    <a:srgbClr val="064891"/>
                  </a:solidFill>
                  <a:latin typeface="TradeGothic" panose="020B0500000000000000" pitchFamily="34" charset="0"/>
                </a:rPr>
                <a:t>Explore accommodation options</a:t>
              </a:r>
            </a:p>
          </p:txBody>
        </p:sp>
        <p:sp>
          <p:nvSpPr>
            <p:cNvPr id="26" name="TextBox 25">
              <a:extLst>
                <a:ext uri="{FF2B5EF4-FFF2-40B4-BE49-F238E27FC236}">
                  <a16:creationId xmlns:a16="http://schemas.microsoft.com/office/drawing/2014/main" id="{F47B47A0-B95F-47F7-AD0D-BC53BA206080}"/>
                </a:ext>
              </a:extLst>
            </p:cNvPr>
            <p:cNvSpPr txBox="1"/>
            <p:nvPr/>
          </p:nvSpPr>
          <p:spPr>
            <a:xfrm>
              <a:off x="529389" y="3842780"/>
              <a:ext cx="3545514" cy="2308324"/>
            </a:xfrm>
            <a:prstGeom prst="rect">
              <a:avLst/>
            </a:prstGeom>
            <a:noFill/>
          </p:spPr>
          <p:txBody>
            <a:bodyPr wrap="square" rtlCol="0">
              <a:spAutoFit/>
            </a:bodyPr>
            <a:lstStyle/>
            <a:p>
              <a:r>
                <a:rPr lang="en-GB">
                  <a:solidFill>
                    <a:srgbClr val="064891"/>
                  </a:solidFill>
                  <a:latin typeface="TradeGothic" panose="020B0500000000000000" pitchFamily="34" charset="0"/>
                </a:rPr>
                <a:t>“</a:t>
              </a:r>
              <a:r>
                <a:rPr lang="en-GB" b="0" i="1">
                  <a:solidFill>
                    <a:srgbClr val="064891"/>
                  </a:solidFill>
                  <a:effectLst/>
                  <a:latin typeface="TradeGothic" panose="020B0500000000000000" pitchFamily="34" charset="0"/>
                </a:rPr>
                <a:t>I found the programme thoroughly useful as we were able to meet the admissions team and ask them any queries we had directly. We were also given amazing advice on how to prepare for interviews</a:t>
              </a:r>
              <a:r>
                <a:rPr lang="en-GB" b="0" i="0">
                  <a:solidFill>
                    <a:srgbClr val="064891"/>
                  </a:solidFill>
                  <a:effectLst/>
                  <a:latin typeface="TradeGothic" panose="020B0500000000000000" pitchFamily="34" charset="0"/>
                </a:rPr>
                <a:t>”</a:t>
              </a:r>
            </a:p>
            <a:p>
              <a:pPr algn="r"/>
              <a:r>
                <a:rPr lang="en-GB" b="0" i="0" err="1">
                  <a:solidFill>
                    <a:srgbClr val="064891"/>
                  </a:solidFill>
                  <a:effectLst/>
                  <a:latin typeface="TradeGothic" panose="020B0500000000000000" pitchFamily="34" charset="0"/>
                </a:rPr>
                <a:t>Kirthana</a:t>
              </a:r>
              <a:r>
                <a:rPr lang="en-GB" b="0" i="0">
                  <a:solidFill>
                    <a:srgbClr val="064891"/>
                  </a:solidFill>
                  <a:effectLst/>
                  <a:latin typeface="TradeGothic" panose="020B0500000000000000" pitchFamily="34" charset="0"/>
                </a:rPr>
                <a:t>, Feltham, </a:t>
              </a:r>
            </a:p>
            <a:p>
              <a:pPr algn="r"/>
              <a:r>
                <a:rPr lang="en-GB" b="0" i="0">
                  <a:solidFill>
                    <a:srgbClr val="064891"/>
                  </a:solidFill>
                  <a:effectLst/>
                  <a:latin typeface="TradeGothic" panose="020B0500000000000000" pitchFamily="34" charset="0"/>
                </a:rPr>
                <a:t>Cardiff Summer School 2019</a:t>
              </a:r>
              <a:endParaRPr lang="en-GB">
                <a:solidFill>
                  <a:srgbClr val="064891"/>
                </a:solidFill>
                <a:latin typeface="TradeGothic" panose="020B0500000000000000" pitchFamily="34" charset="0"/>
              </a:endParaRPr>
            </a:p>
          </p:txBody>
        </p:sp>
        <p:pic>
          <p:nvPicPr>
            <p:cNvPr id="4" name="Picture 3" descr="A group of people standing together&#10;&#10;Description automatically generated with low confidence">
              <a:extLst>
                <a:ext uri="{FF2B5EF4-FFF2-40B4-BE49-F238E27FC236}">
                  <a16:creationId xmlns:a16="http://schemas.microsoft.com/office/drawing/2014/main" id="{538F7187-202E-48A3-ABCB-741534F6EA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2819" y="1271501"/>
              <a:ext cx="3477600" cy="2318400"/>
            </a:xfrm>
            <a:prstGeom prst="rect">
              <a:avLst/>
            </a:prstGeom>
          </p:spPr>
        </p:pic>
        <p:pic>
          <p:nvPicPr>
            <p:cNvPr id="6" name="Picture 5" descr="A group of people sitting on a stage with a large screen behind them&#10;&#10;Description automatically generated with low confidence">
              <a:extLst>
                <a:ext uri="{FF2B5EF4-FFF2-40B4-BE49-F238E27FC236}">
                  <a16:creationId xmlns:a16="http://schemas.microsoft.com/office/drawing/2014/main" id="{54B10024-47A3-4613-915B-BD3B649638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6690" y="1271501"/>
              <a:ext cx="3478469" cy="2318400"/>
            </a:xfrm>
            <a:prstGeom prst="rect">
              <a:avLst/>
            </a:prstGeom>
          </p:spPr>
        </p:pic>
        <p:pic>
          <p:nvPicPr>
            <p:cNvPr id="13" name="Picture 12" descr="A person smiling in front of a crowd&#10;&#10;Description automatically generated with medium confidence">
              <a:extLst>
                <a:ext uri="{FF2B5EF4-FFF2-40B4-BE49-F238E27FC236}">
                  <a16:creationId xmlns:a16="http://schemas.microsoft.com/office/drawing/2014/main" id="{9076F5AD-B887-49E0-A037-069D28232A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82819" y="3874453"/>
              <a:ext cx="3477600" cy="2318400"/>
            </a:xfrm>
            <a:prstGeom prst="rect">
              <a:avLst/>
            </a:prstGeom>
          </p:spPr>
        </p:pic>
        <p:pic>
          <p:nvPicPr>
            <p:cNvPr id="27" name="Picture 26" descr="A group of people sitting on a couch&#10;&#10;Description automatically generated with low confidence">
              <a:extLst>
                <a:ext uri="{FF2B5EF4-FFF2-40B4-BE49-F238E27FC236}">
                  <a16:creationId xmlns:a16="http://schemas.microsoft.com/office/drawing/2014/main" id="{ACF4FA07-19AA-4E21-8E8F-991D4A890CA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117099" y="3874453"/>
              <a:ext cx="3581723" cy="2387815"/>
            </a:xfrm>
            <a:prstGeom prst="rect">
              <a:avLst/>
            </a:prstGeom>
          </p:spPr>
        </p:pic>
      </p:grpSp>
    </p:spTree>
    <p:extLst>
      <p:ext uri="{BB962C8B-B14F-4D97-AF65-F5344CB8AC3E}">
        <p14:creationId xmlns:p14="http://schemas.microsoft.com/office/powerpoint/2010/main" val="3632360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749259"/>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35111"/>
            <a:ext cx="10534919" cy="769441"/>
          </a:xfrm>
          <a:prstGeom prst="rect">
            <a:avLst/>
          </a:prstGeom>
          <a:noFill/>
        </p:spPr>
        <p:txBody>
          <a:bodyPr wrap="square" rtlCol="0">
            <a:spAutoFit/>
          </a:bodyPr>
          <a:lstStyle/>
          <a:p>
            <a:r>
              <a:rPr lang="en-GB" sz="4400">
                <a:solidFill>
                  <a:schemeClr val="bg1"/>
                </a:solidFill>
                <a:latin typeface="Gotham Condensed" pitchFamily="50" charset="0"/>
              </a:rPr>
              <a:t>Social activities and university life</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sp>
        <p:nvSpPr>
          <p:cNvPr id="17" name="TextBox 16">
            <a:extLst>
              <a:ext uri="{FF2B5EF4-FFF2-40B4-BE49-F238E27FC236}">
                <a16:creationId xmlns:a16="http://schemas.microsoft.com/office/drawing/2014/main" id="{81854F47-E0C4-45C2-85BA-5539B54A74E8}"/>
              </a:ext>
            </a:extLst>
          </p:cNvPr>
          <p:cNvSpPr txBox="1"/>
          <p:nvPr/>
        </p:nvSpPr>
        <p:spPr>
          <a:xfrm>
            <a:off x="328774" y="1240426"/>
            <a:ext cx="4131173"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solidFill>
                  <a:srgbClr val="064891"/>
                </a:solidFill>
                <a:latin typeface="TradeGothic"/>
              </a:rPr>
              <a:t>Meet like-minded people from across the UK.</a:t>
            </a:r>
          </a:p>
          <a:p>
            <a:pPr marL="285750" indent="-285750">
              <a:buFont typeface="Arial" panose="020B0604020202020204" pitchFamily="34" charset="0"/>
              <a:buChar char="•"/>
            </a:pPr>
            <a:r>
              <a:rPr lang="en-GB">
                <a:solidFill>
                  <a:srgbClr val="064891"/>
                </a:solidFill>
                <a:latin typeface="TradeGothic" panose="020B0500000000000000" pitchFamily="34" charset="0"/>
              </a:rPr>
              <a:t>Make lifelong friendships.</a:t>
            </a:r>
          </a:p>
          <a:p>
            <a:pPr marL="285750" indent="-285750">
              <a:buFont typeface="Arial" panose="020B0604020202020204" pitchFamily="34" charset="0"/>
              <a:buChar char="•"/>
            </a:pPr>
            <a:r>
              <a:rPr lang="en-GB">
                <a:solidFill>
                  <a:srgbClr val="064891"/>
                </a:solidFill>
                <a:latin typeface="TradeGothic" panose="020B0500000000000000" pitchFamily="34" charset="0"/>
              </a:rPr>
              <a:t>Sample university societies.</a:t>
            </a:r>
          </a:p>
          <a:p>
            <a:pPr marL="285750" indent="-285750">
              <a:buFont typeface="Arial" panose="020B0604020202020204" pitchFamily="34" charset="0"/>
              <a:buChar char="•"/>
            </a:pPr>
            <a:r>
              <a:rPr lang="en-GB">
                <a:solidFill>
                  <a:srgbClr val="064891"/>
                </a:solidFill>
                <a:latin typeface="TradeGothic" panose="020B0500000000000000" pitchFamily="34" charset="0"/>
              </a:rPr>
              <a:t>Take part in sports and creative activities.</a:t>
            </a:r>
          </a:p>
          <a:p>
            <a:pPr marL="285750" indent="-285750">
              <a:buFont typeface="Arial" panose="020B0604020202020204" pitchFamily="34" charset="0"/>
              <a:buChar char="•"/>
            </a:pPr>
            <a:r>
              <a:rPr lang="en-GB">
                <a:solidFill>
                  <a:srgbClr val="064891"/>
                </a:solidFill>
                <a:latin typeface="TradeGothic" panose="020B0500000000000000" pitchFamily="34" charset="0"/>
              </a:rPr>
              <a:t>Explore the university and surrounding area.</a:t>
            </a:r>
          </a:p>
          <a:p>
            <a:pPr marL="285750" indent="-285750">
              <a:buFont typeface="Arial" panose="020B0604020202020204" pitchFamily="34" charset="0"/>
              <a:buChar char="•"/>
            </a:pPr>
            <a:r>
              <a:rPr lang="en-GB">
                <a:solidFill>
                  <a:srgbClr val="064891"/>
                </a:solidFill>
                <a:latin typeface="TradeGothic"/>
              </a:rPr>
              <a:t>Attend celebration events.</a:t>
            </a:r>
          </a:p>
        </p:txBody>
      </p:sp>
      <p:sp>
        <p:nvSpPr>
          <p:cNvPr id="26" name="TextBox 25">
            <a:extLst>
              <a:ext uri="{FF2B5EF4-FFF2-40B4-BE49-F238E27FC236}">
                <a16:creationId xmlns:a16="http://schemas.microsoft.com/office/drawing/2014/main" id="{F47B47A0-B95F-47F7-AD0D-BC53BA206080}"/>
              </a:ext>
            </a:extLst>
          </p:cNvPr>
          <p:cNvSpPr txBox="1"/>
          <p:nvPr/>
        </p:nvSpPr>
        <p:spPr>
          <a:xfrm>
            <a:off x="4113067" y="3998279"/>
            <a:ext cx="4037813" cy="2308324"/>
          </a:xfrm>
          <a:prstGeom prst="rect">
            <a:avLst/>
          </a:prstGeom>
          <a:noFill/>
        </p:spPr>
        <p:txBody>
          <a:bodyPr wrap="square" rtlCol="0">
            <a:spAutoFit/>
          </a:bodyPr>
          <a:lstStyle/>
          <a:p>
            <a:r>
              <a:rPr lang="en-GB" sz="1600">
                <a:solidFill>
                  <a:srgbClr val="064891"/>
                </a:solidFill>
                <a:latin typeface="TradeGothic" panose="020B0500000000000000" pitchFamily="34" charset="0"/>
              </a:rPr>
              <a:t>“</a:t>
            </a:r>
            <a:r>
              <a:rPr lang="en-GB" sz="1600" b="0" i="1">
                <a:solidFill>
                  <a:srgbClr val="064891"/>
                </a:solidFill>
                <a:effectLst/>
                <a:latin typeface="TradeGothic" panose="020B0500000000000000" pitchFamily="34" charset="0"/>
              </a:rPr>
              <a:t>My highlight was meeting new people and getting to know them to become good friends with them through a variety of social activities. I was always shy and didn’t think I would take part but fully engaging and talking to people through fun activities was definitely one of the best parts of the week</a:t>
            </a:r>
            <a:r>
              <a:rPr lang="en-GB" sz="1600" b="0" i="0">
                <a:solidFill>
                  <a:srgbClr val="064891"/>
                </a:solidFill>
                <a:effectLst/>
                <a:latin typeface="TradeGothic" panose="020B0500000000000000" pitchFamily="34" charset="0"/>
              </a:rPr>
              <a:t>”</a:t>
            </a:r>
          </a:p>
          <a:p>
            <a:pPr algn="r"/>
            <a:r>
              <a:rPr lang="en-GB" sz="1600" b="0" i="0">
                <a:solidFill>
                  <a:srgbClr val="064891"/>
                </a:solidFill>
                <a:effectLst/>
                <a:latin typeface="TradeGothic" panose="020B0500000000000000" pitchFamily="34" charset="0"/>
              </a:rPr>
              <a:t>Daniel, Greenock, </a:t>
            </a:r>
          </a:p>
          <a:p>
            <a:pPr algn="r"/>
            <a:r>
              <a:rPr lang="en-GB" sz="1600" b="0" i="0">
                <a:solidFill>
                  <a:srgbClr val="064891"/>
                </a:solidFill>
                <a:effectLst/>
                <a:latin typeface="TradeGothic" panose="020B0500000000000000" pitchFamily="34" charset="0"/>
              </a:rPr>
              <a:t>Edinburgh Summer School 2019</a:t>
            </a:r>
            <a:endParaRPr lang="en-GB" sz="1600">
              <a:solidFill>
                <a:srgbClr val="064891"/>
              </a:solidFill>
              <a:latin typeface="TradeGothic" panose="020B0500000000000000" pitchFamily="34" charset="0"/>
            </a:endParaRPr>
          </a:p>
        </p:txBody>
      </p:sp>
      <p:pic>
        <p:nvPicPr>
          <p:cNvPr id="5" name="Picture 4" descr="A picture containing floor, indoor, person, group&#10;&#10;Description automatically generated">
            <a:extLst>
              <a:ext uri="{FF2B5EF4-FFF2-40B4-BE49-F238E27FC236}">
                <a16:creationId xmlns:a16="http://schemas.microsoft.com/office/drawing/2014/main" id="{5E640C3D-0531-4E64-9EEB-70B866EEF5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269" y="4012483"/>
            <a:ext cx="3477601" cy="2318400"/>
          </a:xfrm>
          <a:prstGeom prst="rect">
            <a:avLst/>
          </a:prstGeom>
        </p:spPr>
      </p:pic>
      <p:pic>
        <p:nvPicPr>
          <p:cNvPr id="8" name="Picture 7" descr="A group of people sitting on a bench&#10;&#10;Description automatically generated with low confidence">
            <a:extLst>
              <a:ext uri="{FF2B5EF4-FFF2-40B4-BE49-F238E27FC236}">
                <a16:creationId xmlns:a16="http://schemas.microsoft.com/office/drawing/2014/main" id="{2EEDF571-F571-43C2-9342-2F160344C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51346" y="1283582"/>
            <a:ext cx="3477600" cy="2318400"/>
          </a:xfrm>
          <a:prstGeom prst="rect">
            <a:avLst/>
          </a:prstGeom>
        </p:spPr>
      </p:pic>
      <p:pic>
        <p:nvPicPr>
          <p:cNvPr id="14" name="Picture 13" descr="A picture containing person, posing, standing&#10;&#10;Description automatically generated">
            <a:extLst>
              <a:ext uri="{FF2B5EF4-FFF2-40B4-BE49-F238E27FC236}">
                <a16:creationId xmlns:a16="http://schemas.microsoft.com/office/drawing/2014/main" id="{CC68EBB6-93CF-4C47-8C7F-8B72F92AEA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5626" y="1283582"/>
            <a:ext cx="3477600" cy="2318400"/>
          </a:xfrm>
          <a:prstGeom prst="rect">
            <a:avLst/>
          </a:prstGeom>
        </p:spPr>
      </p:pic>
      <p:pic>
        <p:nvPicPr>
          <p:cNvPr id="16" name="Picture 15" descr="A group of people posing for a photo in front of a building&#10;&#10;Description automatically generated">
            <a:extLst>
              <a:ext uri="{FF2B5EF4-FFF2-40B4-BE49-F238E27FC236}">
                <a16:creationId xmlns:a16="http://schemas.microsoft.com/office/drawing/2014/main" id="{527E948E-02A8-41D9-BA19-073634251D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92078" y="4014418"/>
            <a:ext cx="3477600" cy="2318400"/>
          </a:xfrm>
          <a:prstGeom prst="rect">
            <a:avLst/>
          </a:prstGeom>
        </p:spPr>
      </p:pic>
    </p:spTree>
    <p:extLst>
      <p:ext uri="{BB962C8B-B14F-4D97-AF65-F5344CB8AC3E}">
        <p14:creationId xmlns:p14="http://schemas.microsoft.com/office/powerpoint/2010/main" val="280158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990D3D-05CF-4949-AFC7-995812F82BEE}"/>
              </a:ext>
            </a:extLst>
          </p:cNvPr>
          <p:cNvSpPr/>
          <p:nvPr/>
        </p:nvSpPr>
        <p:spPr>
          <a:xfrm>
            <a:off x="1262811" y="255293"/>
            <a:ext cx="10638632" cy="1309975"/>
          </a:xfrm>
          <a:prstGeom prst="rect">
            <a:avLst/>
          </a:prstGeom>
          <a:solidFill>
            <a:srgbClr val="0648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555CC9F-A396-4073-AC9F-C1C15B99CF16}"/>
              </a:ext>
            </a:extLst>
          </p:cNvPr>
          <p:cNvSpPr txBox="1"/>
          <p:nvPr/>
        </p:nvSpPr>
        <p:spPr>
          <a:xfrm>
            <a:off x="1262811" y="249488"/>
            <a:ext cx="10247372" cy="1446550"/>
          </a:xfrm>
          <a:prstGeom prst="rect">
            <a:avLst/>
          </a:prstGeom>
          <a:noFill/>
        </p:spPr>
        <p:txBody>
          <a:bodyPr wrap="square" rtlCol="0">
            <a:spAutoFit/>
          </a:bodyPr>
          <a:lstStyle/>
          <a:p>
            <a:r>
              <a:rPr lang="en-GB" sz="4400">
                <a:solidFill>
                  <a:schemeClr val="bg1"/>
                </a:solidFill>
                <a:latin typeface="Gotham Condensed" pitchFamily="50" charset="0"/>
              </a:rPr>
              <a:t>Where can I take part in a Sutton Trust Summer School?</a:t>
            </a:r>
          </a:p>
        </p:txBody>
      </p:sp>
      <p:sp>
        <p:nvSpPr>
          <p:cNvPr id="12" name="Rectangle 11">
            <a:extLst>
              <a:ext uri="{FF2B5EF4-FFF2-40B4-BE49-F238E27FC236}">
                <a16:creationId xmlns:a16="http://schemas.microsoft.com/office/drawing/2014/main" id="{85D3907C-9621-45DE-BDF9-AA9AFFD78237}"/>
              </a:ext>
            </a:extLst>
          </p:cNvPr>
          <p:cNvSpPr/>
          <p:nvPr/>
        </p:nvSpPr>
        <p:spPr>
          <a:xfrm>
            <a:off x="128789" y="104394"/>
            <a:ext cx="11925836" cy="6649212"/>
          </a:xfrm>
          <a:prstGeom prst="rect">
            <a:avLst/>
          </a:prstGeom>
          <a:noFill/>
          <a:ln w="38100">
            <a:solidFill>
              <a:srgbClr val="064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Logo&#10;&#10;Description automatically generated">
            <a:extLst>
              <a:ext uri="{FF2B5EF4-FFF2-40B4-BE49-F238E27FC236}">
                <a16:creationId xmlns:a16="http://schemas.microsoft.com/office/drawing/2014/main" id="{C6BCBC67-3159-4ADE-9F84-59D26F8C17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4938" y="119060"/>
            <a:ext cx="1021724" cy="1021724"/>
          </a:xfrm>
          <a:prstGeom prst="rect">
            <a:avLst/>
          </a:prstGeom>
        </p:spPr>
      </p:pic>
      <p:pic>
        <p:nvPicPr>
          <p:cNvPr id="5" name="Picture 4" descr="A red sign with black text&#10;&#10;Description automatically generated with low confidence">
            <a:extLst>
              <a:ext uri="{FF2B5EF4-FFF2-40B4-BE49-F238E27FC236}">
                <a16:creationId xmlns:a16="http://schemas.microsoft.com/office/drawing/2014/main" id="{96B2A3F9-17E3-494C-A455-792D4FE27D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8446" y="1654508"/>
            <a:ext cx="2181855" cy="625465"/>
          </a:xfrm>
          <a:prstGeom prst="rect">
            <a:avLst/>
          </a:prstGeom>
        </p:spPr>
      </p:pic>
      <p:pic>
        <p:nvPicPr>
          <p:cNvPr id="7" name="Picture 6" descr="Text&#10;&#10;Description automatically generated">
            <a:extLst>
              <a:ext uri="{FF2B5EF4-FFF2-40B4-BE49-F238E27FC236}">
                <a16:creationId xmlns:a16="http://schemas.microsoft.com/office/drawing/2014/main" id="{00A60366-04D5-4D45-9E27-C474FE1094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02666" y="1576040"/>
            <a:ext cx="3305241" cy="96269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9B13B569-F995-409F-8B41-A11A458165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44917" y="1701912"/>
            <a:ext cx="1770081" cy="996835"/>
          </a:xfrm>
          <a:prstGeom prst="rect">
            <a:avLst/>
          </a:prstGeom>
        </p:spPr>
      </p:pic>
      <p:pic>
        <p:nvPicPr>
          <p:cNvPr id="14" name="Picture 13" descr="Logo, company name&#10;&#10;Description automatically generated">
            <a:extLst>
              <a:ext uri="{FF2B5EF4-FFF2-40B4-BE49-F238E27FC236}">
                <a16:creationId xmlns:a16="http://schemas.microsoft.com/office/drawing/2014/main" id="{5103E598-4ADB-4065-8516-6E730EDCC46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96050" y="2825391"/>
            <a:ext cx="1895230" cy="824982"/>
          </a:xfrm>
          <a:prstGeom prst="rect">
            <a:avLst/>
          </a:prstGeom>
        </p:spPr>
      </p:pic>
      <p:pic>
        <p:nvPicPr>
          <p:cNvPr id="16" name="Picture 15" descr="Logo&#10;&#10;Description automatically generated">
            <a:extLst>
              <a:ext uri="{FF2B5EF4-FFF2-40B4-BE49-F238E27FC236}">
                <a16:creationId xmlns:a16="http://schemas.microsoft.com/office/drawing/2014/main" id="{DE391C9C-6FC2-4752-BA15-547D34E8800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67254" y="2732628"/>
            <a:ext cx="978138" cy="982505"/>
          </a:xfrm>
          <a:prstGeom prst="rect">
            <a:avLst/>
          </a:prstGeom>
        </p:spPr>
      </p:pic>
      <p:pic>
        <p:nvPicPr>
          <p:cNvPr id="18" name="Picture 17" descr="Logo, company name&#10;&#10;Description automatically generated">
            <a:extLst>
              <a:ext uri="{FF2B5EF4-FFF2-40B4-BE49-F238E27FC236}">
                <a16:creationId xmlns:a16="http://schemas.microsoft.com/office/drawing/2014/main" id="{AD7DCA51-9F4E-4498-A7B0-463C5206C6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36803" y="2894775"/>
            <a:ext cx="1795362" cy="769441"/>
          </a:xfrm>
          <a:prstGeom prst="rect">
            <a:avLst/>
          </a:prstGeom>
        </p:spPr>
      </p:pic>
      <p:pic>
        <p:nvPicPr>
          <p:cNvPr id="26" name="Picture 25" descr="Logo, icon&#10;&#10;Description automatically generated">
            <a:extLst>
              <a:ext uri="{FF2B5EF4-FFF2-40B4-BE49-F238E27FC236}">
                <a16:creationId xmlns:a16="http://schemas.microsoft.com/office/drawing/2014/main" id="{642CCBDA-DEB1-4B1C-86AD-F21842EEC16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807907" y="3010567"/>
            <a:ext cx="1986305" cy="522642"/>
          </a:xfrm>
          <a:prstGeom prst="rect">
            <a:avLst/>
          </a:prstGeom>
        </p:spPr>
      </p:pic>
      <p:pic>
        <p:nvPicPr>
          <p:cNvPr id="28" name="Picture 27" descr="Text&#10;&#10;Description automatically generated">
            <a:extLst>
              <a:ext uri="{FF2B5EF4-FFF2-40B4-BE49-F238E27FC236}">
                <a16:creationId xmlns:a16="http://schemas.microsoft.com/office/drawing/2014/main" id="{1FA28016-6810-43F6-B4F2-32701201877A}"/>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844144" y="3875721"/>
            <a:ext cx="1571625" cy="1047750"/>
          </a:xfrm>
          <a:prstGeom prst="rect">
            <a:avLst/>
          </a:prstGeom>
        </p:spPr>
      </p:pic>
      <p:pic>
        <p:nvPicPr>
          <p:cNvPr id="30" name="Picture 29" descr="Logo, company name&#10;&#10;Description automatically generated">
            <a:extLst>
              <a:ext uri="{FF2B5EF4-FFF2-40B4-BE49-F238E27FC236}">
                <a16:creationId xmlns:a16="http://schemas.microsoft.com/office/drawing/2014/main" id="{BF5181DF-FE31-4C4B-BB8F-3E3A9ECF53B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925364" y="5440250"/>
            <a:ext cx="2279054" cy="674182"/>
          </a:xfrm>
          <a:prstGeom prst="rect">
            <a:avLst/>
          </a:prstGeom>
        </p:spPr>
      </p:pic>
      <p:pic>
        <p:nvPicPr>
          <p:cNvPr id="32" name="Picture 31" descr="Text&#10;&#10;Description automatically generated">
            <a:extLst>
              <a:ext uri="{FF2B5EF4-FFF2-40B4-BE49-F238E27FC236}">
                <a16:creationId xmlns:a16="http://schemas.microsoft.com/office/drawing/2014/main" id="{86FA34C3-395F-45AF-812F-0967CF43341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223612" y="5415532"/>
            <a:ext cx="2279054" cy="723617"/>
          </a:xfrm>
          <a:prstGeom prst="rect">
            <a:avLst/>
          </a:prstGeom>
        </p:spPr>
      </p:pic>
      <p:pic>
        <p:nvPicPr>
          <p:cNvPr id="34" name="Picture 33" descr="Logo, company name&#10;&#10;Description automatically generated">
            <a:extLst>
              <a:ext uri="{FF2B5EF4-FFF2-40B4-BE49-F238E27FC236}">
                <a16:creationId xmlns:a16="http://schemas.microsoft.com/office/drawing/2014/main" id="{097D89BF-C4AE-4693-9C2E-85847034534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807907" y="5007785"/>
            <a:ext cx="1934721" cy="1459270"/>
          </a:xfrm>
          <a:prstGeom prst="rect">
            <a:avLst/>
          </a:prstGeom>
        </p:spPr>
      </p:pic>
      <p:pic>
        <p:nvPicPr>
          <p:cNvPr id="36" name="Picture 35" descr="Logo&#10;&#10;Description automatically generated">
            <a:extLst>
              <a:ext uri="{FF2B5EF4-FFF2-40B4-BE49-F238E27FC236}">
                <a16:creationId xmlns:a16="http://schemas.microsoft.com/office/drawing/2014/main" id="{2B6CFDAB-7FFD-4BB6-9D5D-632C3CB226C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803825" y="4059119"/>
            <a:ext cx="1151096" cy="877879"/>
          </a:xfrm>
          <a:prstGeom prst="rect">
            <a:avLst/>
          </a:prstGeom>
        </p:spPr>
      </p:pic>
      <p:pic>
        <p:nvPicPr>
          <p:cNvPr id="38" name="Picture 37" descr="Graphical user interface, application&#10;&#10;Description automatically generated">
            <a:extLst>
              <a:ext uri="{FF2B5EF4-FFF2-40B4-BE49-F238E27FC236}">
                <a16:creationId xmlns:a16="http://schemas.microsoft.com/office/drawing/2014/main" id="{469DDF86-E448-41BA-B356-ACF32E349F9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061259" y="4081469"/>
            <a:ext cx="2007263" cy="745782"/>
          </a:xfrm>
          <a:prstGeom prst="rect">
            <a:avLst/>
          </a:prstGeom>
        </p:spPr>
      </p:pic>
      <p:sp>
        <p:nvSpPr>
          <p:cNvPr id="39" name="TextBox 38">
            <a:extLst>
              <a:ext uri="{FF2B5EF4-FFF2-40B4-BE49-F238E27FC236}">
                <a16:creationId xmlns:a16="http://schemas.microsoft.com/office/drawing/2014/main" id="{136CC29E-B136-4CA2-82D6-8A000C2554FF}"/>
              </a:ext>
            </a:extLst>
          </p:cNvPr>
          <p:cNvSpPr txBox="1"/>
          <p:nvPr/>
        </p:nvSpPr>
        <p:spPr>
          <a:xfrm>
            <a:off x="277151" y="1675807"/>
            <a:ext cx="3815288" cy="2308324"/>
          </a:xfrm>
          <a:prstGeom prst="rect">
            <a:avLst/>
          </a:prstGeom>
          <a:noFill/>
        </p:spPr>
        <p:txBody>
          <a:bodyPr wrap="square" rtlCol="0">
            <a:spAutoFit/>
          </a:bodyPr>
          <a:lstStyle/>
          <a:p>
            <a:pPr marL="285750" indent="-285750">
              <a:buFont typeface="Arial" panose="020B0604020202020204" pitchFamily="34" charset="0"/>
              <a:buChar char="•"/>
            </a:pPr>
            <a:r>
              <a:rPr lang="en-GB">
                <a:solidFill>
                  <a:srgbClr val="064891"/>
                </a:solidFill>
                <a:latin typeface="TradeGothic" panose="020B0500000000000000" pitchFamily="34" charset="0"/>
              </a:rPr>
              <a:t>13 leading universities across the UK.</a:t>
            </a:r>
          </a:p>
          <a:p>
            <a:pPr marL="285750" indent="-285750">
              <a:buFont typeface="Arial" panose="020B0604020202020204" pitchFamily="34" charset="0"/>
              <a:buChar char="•"/>
            </a:pPr>
            <a:r>
              <a:rPr lang="en-GB">
                <a:solidFill>
                  <a:srgbClr val="064891"/>
                </a:solidFill>
                <a:latin typeface="TradeGothic" panose="020B0500000000000000" pitchFamily="34" charset="0"/>
              </a:rPr>
              <a:t>Completely free to attend – all costs including travel are covered.</a:t>
            </a:r>
          </a:p>
          <a:p>
            <a:pPr marL="285750" indent="-285750">
              <a:buFont typeface="Arial" panose="020B0604020202020204" pitchFamily="34" charset="0"/>
              <a:buChar char="•"/>
            </a:pPr>
            <a:r>
              <a:rPr lang="en-GB">
                <a:solidFill>
                  <a:srgbClr val="064891"/>
                </a:solidFill>
                <a:latin typeface="TradeGothic" panose="020B0500000000000000" pitchFamily="34" charset="0"/>
              </a:rPr>
              <a:t>Dates and subjects vary by university.</a:t>
            </a:r>
          </a:p>
          <a:p>
            <a:endParaRPr lang="en-GB">
              <a:solidFill>
                <a:srgbClr val="064891"/>
              </a:solidFill>
              <a:latin typeface="TradeGothic" panose="020B0500000000000000" pitchFamily="34" charset="0"/>
            </a:endParaRPr>
          </a:p>
          <a:p>
            <a:pPr marL="285750" indent="-285750">
              <a:buFont typeface="Arial" panose="020B0604020202020204" pitchFamily="34" charset="0"/>
              <a:buChar char="•"/>
            </a:pPr>
            <a:r>
              <a:rPr lang="en-GB">
                <a:solidFill>
                  <a:srgbClr val="064891"/>
                </a:solidFill>
                <a:latin typeface="TradeGothic" panose="020B0500000000000000" pitchFamily="34" charset="0"/>
              </a:rPr>
              <a:t>For full details go to:</a:t>
            </a:r>
          </a:p>
        </p:txBody>
      </p:sp>
      <p:pic>
        <p:nvPicPr>
          <p:cNvPr id="6" name="Picture 5" descr="Qr code&#10;&#10;Description automatically generated">
            <a:extLst>
              <a:ext uri="{FF2B5EF4-FFF2-40B4-BE49-F238E27FC236}">
                <a16:creationId xmlns:a16="http://schemas.microsoft.com/office/drawing/2014/main" id="{F5903A43-E9F3-4736-B81E-69FF21D4BC4F}"/>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4233" y="3948227"/>
            <a:ext cx="2308325" cy="2308325"/>
          </a:xfrm>
          <a:prstGeom prst="rect">
            <a:avLst/>
          </a:prstGeom>
        </p:spPr>
      </p:pic>
    </p:spTree>
    <p:extLst>
      <p:ext uri="{BB962C8B-B14F-4D97-AF65-F5344CB8AC3E}">
        <p14:creationId xmlns:p14="http://schemas.microsoft.com/office/powerpoint/2010/main" val="3753858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FER_Presentation" id="{9B0E138D-30C8-4AD6-B231-C646C5A58814}" vid="{B280A614-833C-4DAE-9357-FD258D74A6B5}"/>
    </a:ext>
  </a:extLst>
</a:theme>
</file>

<file path=ppt/theme/theme3.xml><?xml version="1.0" encoding="utf-8"?>
<a:theme xmlns:a="http://schemas.openxmlformats.org/drawingml/2006/main" name="2_Office Theme">
  <a:themeElements>
    <a:clrScheme name="NFER Theme Colours">
      <a:dk1>
        <a:sysClr val="windowText" lastClr="000000"/>
      </a:dk1>
      <a:lt1>
        <a:sysClr val="window" lastClr="FFFFFF"/>
      </a:lt1>
      <a:dk2>
        <a:srgbClr val="3C3C3B"/>
      </a:dk2>
      <a:lt2>
        <a:srgbClr val="CACBCC"/>
      </a:lt2>
      <a:accent1>
        <a:srgbClr val="95569E"/>
      </a:accent1>
      <a:accent2>
        <a:srgbClr val="3EAD5C"/>
      </a:accent2>
      <a:accent3>
        <a:srgbClr val="00AACA"/>
      </a:accent3>
      <a:accent4>
        <a:srgbClr val="E9425C"/>
      </a:accent4>
      <a:accent5>
        <a:srgbClr val="F3953F"/>
      </a:accent5>
      <a:accent6>
        <a:srgbClr val="C3D32B"/>
      </a:accent6>
      <a:hlink>
        <a:srgbClr val="000000"/>
      </a:hlink>
      <a:folHlink>
        <a:srgbClr val="A7A8AA"/>
      </a:folHlink>
    </a:clrScheme>
    <a:fontScheme name="NFER Them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FER_Presentation" id="{9B0E138D-30C8-4AD6-B231-C646C5A58814}" vid="{B280A614-833C-4DAE-9357-FD258D74A6B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0320D35EE0CA43AFE3904B6E74701B" ma:contentTypeVersion="13" ma:contentTypeDescription="Create a new document." ma:contentTypeScope="" ma:versionID="7113bf49b9f91e886a91538588e0977d">
  <xsd:schema xmlns:xsd="http://www.w3.org/2001/XMLSchema" xmlns:xs="http://www.w3.org/2001/XMLSchema" xmlns:p="http://schemas.microsoft.com/office/2006/metadata/properties" xmlns:ns2="1f4bedca-265b-4fe8-b945-9e23a1083161" xmlns:ns3="6dd01186-36f8-4385-a2fe-1e94ed07654e" targetNamespace="http://schemas.microsoft.com/office/2006/metadata/properties" ma:root="true" ma:fieldsID="cf1e79f23420fe3aca59827bc288aa4d" ns2:_="" ns3:_="">
    <xsd:import namespace="1f4bedca-265b-4fe8-b945-9e23a1083161"/>
    <xsd:import namespace="6dd01186-36f8-4385-a2fe-1e94ed0765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bedca-265b-4fe8-b945-9e23a1083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d01186-36f8-4385-a2fe-1e94ed07654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6dd01186-36f8-4385-a2fe-1e94ed07654e">
      <UserInfo>
        <DisplayName>Jonathan Tyndall</DisplayName>
        <AccountId>51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BFE87A-00AB-4CFC-8BEA-056A0CFF7806}">
  <ds:schemaRefs>
    <ds:schemaRef ds:uri="1f4bedca-265b-4fe8-b945-9e23a1083161"/>
    <ds:schemaRef ds:uri="6dd01186-36f8-4385-a2fe-1e94ed0765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C15843-100B-4042-87E6-BFC5C5663B0F}">
  <ds:schemaRefs>
    <ds:schemaRef ds:uri="http://schemas.microsoft.com/office/2006/metadata/properties"/>
    <ds:schemaRef ds:uri="http://purl.org/dc/dcmitype/"/>
    <ds:schemaRef ds:uri="http://purl.org/dc/elements/1.1/"/>
    <ds:schemaRef ds:uri="6dd01186-36f8-4385-a2fe-1e94ed07654e"/>
    <ds:schemaRef ds:uri="http://schemas.microsoft.com/office/infopath/2007/PartnerControls"/>
    <ds:schemaRef ds:uri="http://schemas.microsoft.com/office/2006/documentManagement/types"/>
    <ds:schemaRef ds:uri="http://schemas.openxmlformats.org/package/2006/metadata/core-properties"/>
    <ds:schemaRef ds:uri="1f4bedca-265b-4fe8-b945-9e23a1083161"/>
    <ds:schemaRef ds:uri="http://www.w3.org/XML/1998/namespace"/>
    <ds:schemaRef ds:uri="http://purl.org/dc/terms/"/>
  </ds:schemaRefs>
</ds:datastoreItem>
</file>

<file path=customXml/itemProps3.xml><?xml version="1.0" encoding="utf-8"?>
<ds:datastoreItem xmlns:ds="http://schemas.openxmlformats.org/officeDocument/2006/customXml" ds:itemID="{18311796-ED63-40A2-8A43-2953F442B2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2991</Words>
  <Application>Microsoft Office PowerPoint</Application>
  <PresentationFormat>Widescreen</PresentationFormat>
  <Paragraphs>249</Paragraphs>
  <Slides>18</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Arial</vt:lpstr>
      <vt:lpstr>Calibri</vt:lpstr>
      <vt:lpstr>Calibri Light</vt:lpstr>
      <vt:lpstr>din-2014</vt:lpstr>
      <vt:lpstr>Gotham Condensed</vt:lpstr>
      <vt:lpstr>Segoe UI</vt:lpstr>
      <vt:lpstr>TradeGothic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Bruce</dc:creator>
  <cp:lastModifiedBy>Aiyesha Capati</cp:lastModifiedBy>
  <cp:revision>1</cp:revision>
  <cp:lastPrinted>2018-05-04T08:14:31Z</cp:lastPrinted>
  <dcterms:created xsi:type="dcterms:W3CDTF">2017-12-12T14:49:02Z</dcterms:created>
  <dcterms:modified xsi:type="dcterms:W3CDTF">2022-01-11T13:57:10Z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0x0101007F0320D35EE0CA43AFE3904B6E74701B</vt:lpwstr>
  </property>
  <property fmtid="{D5CDD505-2E9C-101B-9397-08002B2CF9AE}" pid="3" name="Order">
    <vt:r8>3126600</vt:r8>
  </property>
</Properties>
</file>